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80" r:id="rId2"/>
  </p:sldMasterIdLst>
  <p:notesMasterIdLst>
    <p:notesMasterId r:id="rId64"/>
  </p:notesMasterIdLst>
  <p:handoutMasterIdLst>
    <p:handoutMasterId r:id="rId65"/>
  </p:handoutMasterIdLst>
  <p:sldIdLst>
    <p:sldId id="861" r:id="rId3"/>
    <p:sldId id="771" r:id="rId4"/>
    <p:sldId id="772" r:id="rId5"/>
    <p:sldId id="773" r:id="rId6"/>
    <p:sldId id="793" r:id="rId7"/>
    <p:sldId id="800" r:id="rId8"/>
    <p:sldId id="801" r:id="rId9"/>
    <p:sldId id="810" r:id="rId10"/>
    <p:sldId id="811" r:id="rId11"/>
    <p:sldId id="812" r:id="rId12"/>
    <p:sldId id="804" r:id="rId13"/>
    <p:sldId id="803" r:id="rId14"/>
    <p:sldId id="817" r:id="rId15"/>
    <p:sldId id="813" r:id="rId16"/>
    <p:sldId id="814" r:id="rId17"/>
    <p:sldId id="806" r:id="rId18"/>
    <p:sldId id="808" r:id="rId19"/>
    <p:sldId id="815" r:id="rId20"/>
    <p:sldId id="816" r:id="rId21"/>
    <p:sldId id="797" r:id="rId22"/>
    <p:sldId id="795" r:id="rId23"/>
    <p:sldId id="818" r:id="rId24"/>
    <p:sldId id="819" r:id="rId25"/>
    <p:sldId id="820" r:id="rId26"/>
    <p:sldId id="857" r:id="rId27"/>
    <p:sldId id="798" r:id="rId28"/>
    <p:sldId id="821" r:id="rId29"/>
    <p:sldId id="822" r:id="rId30"/>
    <p:sldId id="823" r:id="rId31"/>
    <p:sldId id="824" r:id="rId32"/>
    <p:sldId id="825" r:id="rId33"/>
    <p:sldId id="826" r:id="rId34"/>
    <p:sldId id="827" r:id="rId35"/>
    <p:sldId id="828" r:id="rId36"/>
    <p:sldId id="799" r:id="rId37"/>
    <p:sldId id="829" r:id="rId38"/>
    <p:sldId id="840" r:id="rId39"/>
    <p:sldId id="831" r:id="rId40"/>
    <p:sldId id="830" r:id="rId41"/>
    <p:sldId id="841" r:id="rId42"/>
    <p:sldId id="832" r:id="rId43"/>
    <p:sldId id="833" r:id="rId44"/>
    <p:sldId id="789" r:id="rId45"/>
    <p:sldId id="848" r:id="rId46"/>
    <p:sldId id="849" r:id="rId47"/>
    <p:sldId id="850" r:id="rId48"/>
    <p:sldId id="851" r:id="rId49"/>
    <p:sldId id="852" r:id="rId50"/>
    <p:sldId id="853" r:id="rId51"/>
    <p:sldId id="854" r:id="rId52"/>
    <p:sldId id="842" r:id="rId53"/>
    <p:sldId id="858" r:id="rId54"/>
    <p:sldId id="855" r:id="rId55"/>
    <p:sldId id="856" r:id="rId56"/>
    <p:sldId id="843" r:id="rId57"/>
    <p:sldId id="844" r:id="rId58"/>
    <p:sldId id="859" r:id="rId59"/>
    <p:sldId id="845" r:id="rId60"/>
    <p:sldId id="847" r:id="rId61"/>
    <p:sldId id="860" r:id="rId62"/>
    <p:sldId id="770" r:id="rId63"/>
  </p:sldIdLst>
  <p:sldSz cx="12192000" cy="6858000"/>
  <p:notesSz cx="7023100" cy="93091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72822"/>
    <a:srgbClr val="000000"/>
    <a:srgbClr val="FFCA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8414" autoAdjust="0"/>
    <p:restoredTop sz="94660"/>
  </p:normalViewPr>
  <p:slideViewPr>
    <p:cSldViewPr snapToGrid="0" showGuides="1">
      <p:cViewPr varScale="1">
        <p:scale>
          <a:sx n="103" d="100"/>
          <a:sy n="103" d="100"/>
        </p:scale>
        <p:origin x="204" y="36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798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presProps" Target="presProp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notesMaster" Target="notesMasters/notesMaster1.xml"/><Relationship Id="rId69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787E9D6-2A90-4BCA-9917-059667D4BDBC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/>
        </a:p>
      </dgm:t>
    </dgm:pt>
    <dgm:pt modelId="{5FDCA5B5-BA22-4C26-A7F1-CC4F592DC0E6}">
      <dgm:prSet phldrT="[文本]"/>
      <dgm:spPr>
        <a:solidFill>
          <a:srgbClr val="00B050"/>
        </a:solidFill>
      </dgm:spPr>
      <dgm:t>
        <a:bodyPr/>
        <a:lstStyle/>
        <a:p>
          <a:r>
            <a: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汉诺塔</a:t>
          </a:r>
          <a:r>
            <a: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I</a:t>
          </a:r>
        </a:p>
      </dgm:t>
    </dgm:pt>
    <dgm:pt modelId="{5727272E-2B1B-4F3B-8383-21579158865F}" type="parTrans" cxnId="{DE5D3826-05EA-467F-B83E-23AD50F773FB}">
      <dgm:prSet/>
      <dgm:spPr/>
      <dgm:t>
        <a:bodyPr/>
        <a:lstStyle/>
        <a:p>
          <a:endParaRPr lang="zh-CN" altLang="en-US"/>
        </a:p>
      </dgm:t>
    </dgm:pt>
    <dgm:pt modelId="{10265EBF-0996-4689-9D14-CA4F64B207B4}" type="sibTrans" cxnId="{DE5D3826-05EA-467F-B83E-23AD50F773FB}">
      <dgm:prSet/>
      <dgm:spPr/>
      <dgm:t>
        <a:bodyPr/>
        <a:lstStyle/>
        <a:p>
          <a:endParaRPr lang="zh-CN" altLang="en-US"/>
        </a:p>
      </dgm:t>
    </dgm:pt>
    <dgm:pt modelId="{4C9776B0-1993-41F1-8D99-221C598A2850}">
      <dgm:prSet phldrT="[文本]"/>
      <dgm:spPr>
        <a:solidFill>
          <a:srgbClr val="FFC000"/>
        </a:solidFill>
      </dgm:spPr>
      <dgm:t>
        <a:bodyPr/>
        <a:lstStyle/>
        <a:p>
          <a:r>
            <a: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全排列</a:t>
          </a:r>
          <a:endParaRPr lang="zh-CN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482176CC-B5C6-406F-85F6-78EB931A229D}" type="parTrans" cxnId="{E9E3C26B-0EA9-47EC-8099-CE40E59E1760}">
      <dgm:prSet/>
      <dgm:spPr/>
      <dgm:t>
        <a:bodyPr/>
        <a:lstStyle/>
        <a:p>
          <a:endParaRPr lang="zh-CN" altLang="en-US"/>
        </a:p>
      </dgm:t>
    </dgm:pt>
    <dgm:pt modelId="{F2C61635-B56C-41AD-B9A1-351065273620}" type="sibTrans" cxnId="{E9E3C26B-0EA9-47EC-8099-CE40E59E1760}">
      <dgm:prSet/>
      <dgm:spPr/>
      <dgm:t>
        <a:bodyPr/>
        <a:lstStyle/>
        <a:p>
          <a:endParaRPr lang="zh-CN" altLang="en-US"/>
        </a:p>
      </dgm:t>
    </dgm:pt>
    <dgm:pt modelId="{F29DF636-40A4-4D3B-A076-37D8710DA17A}">
      <dgm:prSet phldrT="[文本]"/>
      <dgm:spPr>
        <a:solidFill>
          <a:srgbClr val="7030A0"/>
        </a:solidFill>
      </dgm:spPr>
      <dgm:t>
        <a:bodyPr/>
        <a:lstStyle/>
        <a:p>
          <a:r>
            <a: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N</a:t>
          </a:r>
          <a:r>
            <a: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皇后</a:t>
          </a:r>
          <a:endParaRPr lang="en-US" altLang="zh-CN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  <a:p>
          <a:r>
            <a: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排列问题</a:t>
          </a:r>
          <a:endParaRPr lang="zh-CN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64BA423D-61BF-436A-B31F-EC90275D6594}" type="parTrans" cxnId="{81BAC588-D940-4104-BBB1-70D385930D6A}">
      <dgm:prSet/>
      <dgm:spPr/>
      <dgm:t>
        <a:bodyPr/>
        <a:lstStyle/>
        <a:p>
          <a:endParaRPr lang="zh-CN" altLang="en-US"/>
        </a:p>
      </dgm:t>
    </dgm:pt>
    <dgm:pt modelId="{87381721-FFA1-404F-986B-56AC7B929C7E}" type="sibTrans" cxnId="{81BAC588-D940-4104-BBB1-70D385930D6A}">
      <dgm:prSet/>
      <dgm:spPr/>
      <dgm:t>
        <a:bodyPr/>
        <a:lstStyle/>
        <a:p>
          <a:endParaRPr lang="zh-CN" altLang="en-US"/>
        </a:p>
      </dgm:t>
    </dgm:pt>
    <dgm:pt modelId="{F168A91D-1F35-4CA7-92DE-1D0C17F7E24E}">
      <dgm:prSet phldrT="[文本]"/>
      <dgm:spPr>
        <a:solidFill>
          <a:srgbClr val="FF0000"/>
        </a:solidFill>
      </dgm:spPr>
      <dgm:t>
        <a:bodyPr/>
        <a:lstStyle/>
        <a:p>
          <a:r>
            <a: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拨钟问题</a:t>
          </a:r>
          <a:endParaRPr lang="zh-CN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FDFA653B-DD0C-4993-8B11-7234131D58F4}" type="parTrans" cxnId="{98D9CB7C-ECE5-475C-8810-4B18CE06651D}">
      <dgm:prSet/>
      <dgm:spPr/>
      <dgm:t>
        <a:bodyPr/>
        <a:lstStyle/>
        <a:p>
          <a:endParaRPr lang="zh-CN" altLang="en-US"/>
        </a:p>
      </dgm:t>
    </dgm:pt>
    <dgm:pt modelId="{696B9601-C41A-43DA-84B4-0BDD7F113B6C}" type="sibTrans" cxnId="{98D9CB7C-ECE5-475C-8810-4B18CE06651D}">
      <dgm:prSet/>
      <dgm:spPr/>
      <dgm:t>
        <a:bodyPr/>
        <a:lstStyle/>
        <a:p>
          <a:endParaRPr lang="zh-CN" altLang="en-US"/>
        </a:p>
      </dgm:t>
    </dgm:pt>
    <dgm:pt modelId="{8DBD5A57-7455-4C23-927F-BB31D7A80A0E}">
      <dgm:prSet phldrT="[文本]"/>
      <dgm:spPr>
        <a:solidFill>
          <a:srgbClr val="7030A0"/>
        </a:solidFill>
      </dgm:spPr>
      <dgm:t>
        <a:bodyPr/>
        <a:lstStyle/>
        <a:p>
          <a:r>
            <a: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求八皇后</a:t>
          </a:r>
          <a:endParaRPr lang="en-US" altLang="zh-CN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  <a:p>
          <a:r>
            <a: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第</a:t>
          </a:r>
          <a:r>
            <a: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N</a:t>
          </a:r>
          <a:r>
            <a: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种解</a:t>
          </a:r>
          <a:endParaRPr lang="zh-CN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17057B6F-0838-4B5A-87D9-D9EC69396242}" type="parTrans" cxnId="{B6639931-27F1-48EE-B192-48AE0A63107B}">
      <dgm:prSet/>
      <dgm:spPr/>
      <dgm:t>
        <a:bodyPr/>
        <a:lstStyle/>
        <a:p>
          <a:endParaRPr lang="zh-CN" altLang="en-US"/>
        </a:p>
      </dgm:t>
    </dgm:pt>
    <dgm:pt modelId="{10F0C005-7822-45E6-AA8F-9E0D9E84213D}" type="sibTrans" cxnId="{B6639931-27F1-48EE-B192-48AE0A63107B}">
      <dgm:prSet/>
      <dgm:spPr/>
      <dgm:t>
        <a:bodyPr/>
        <a:lstStyle/>
        <a:p>
          <a:endParaRPr lang="zh-CN" altLang="en-US"/>
        </a:p>
      </dgm:t>
    </dgm:pt>
    <dgm:pt modelId="{B06140E2-7C69-4969-B6BF-B9544E32635C}">
      <dgm:prSet phldrT="[文本]"/>
      <dgm:spPr>
        <a:solidFill>
          <a:srgbClr val="00B050"/>
        </a:solidFill>
      </dgm:spPr>
      <dgm:t>
        <a:bodyPr/>
        <a:lstStyle/>
        <a:p>
          <a:r>
            <a: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汉诺塔</a:t>
          </a:r>
          <a:r>
            <a: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II</a:t>
          </a:r>
          <a:endParaRPr lang="zh-CN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72B12C29-C938-407A-8EC4-CBF16F7A6667}" type="parTrans" cxnId="{4227F7F7-0173-415E-9A89-28C8A8BCC0C9}">
      <dgm:prSet/>
      <dgm:spPr/>
      <dgm:t>
        <a:bodyPr/>
        <a:lstStyle/>
        <a:p>
          <a:endParaRPr lang="zh-CN" altLang="en-US"/>
        </a:p>
      </dgm:t>
    </dgm:pt>
    <dgm:pt modelId="{8D2BA99D-A0C4-48BC-ACFF-96BE3187878C}" type="sibTrans" cxnId="{4227F7F7-0173-415E-9A89-28C8A8BCC0C9}">
      <dgm:prSet/>
      <dgm:spPr/>
      <dgm:t>
        <a:bodyPr/>
        <a:lstStyle/>
        <a:p>
          <a:endParaRPr lang="zh-CN" altLang="en-US"/>
        </a:p>
      </dgm:t>
    </dgm:pt>
    <dgm:pt modelId="{6302A752-B658-4FC4-8B05-F68BF0D2F424}">
      <dgm:prSet phldrT="[文本]"/>
      <dgm:spPr>
        <a:solidFill>
          <a:schemeClr val="accent1"/>
        </a:solidFill>
        <a:ln>
          <a:solidFill>
            <a:schemeClr val="accent1"/>
          </a:solidFill>
        </a:ln>
      </dgm:spPr>
      <dgm:t>
        <a:bodyPr/>
        <a:lstStyle/>
        <a:p>
          <a:r>
            <a: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排列数字</a:t>
          </a:r>
          <a:endParaRPr lang="zh-CN" altLang="en-US" dirty="0"/>
        </a:p>
      </dgm:t>
    </dgm:pt>
    <dgm:pt modelId="{1862F278-BDB1-49C8-A62A-7B5AAF112288}" type="parTrans" cxnId="{7004E010-6D0C-4DEC-92FE-7A9A23E66574}">
      <dgm:prSet/>
      <dgm:spPr/>
      <dgm:t>
        <a:bodyPr/>
        <a:lstStyle/>
        <a:p>
          <a:endParaRPr lang="zh-CN" altLang="en-US"/>
        </a:p>
      </dgm:t>
    </dgm:pt>
    <dgm:pt modelId="{184B7231-508D-4581-93BE-ED03D6B9729C}" type="sibTrans" cxnId="{7004E010-6D0C-4DEC-92FE-7A9A23E66574}">
      <dgm:prSet/>
      <dgm:spPr/>
      <dgm:t>
        <a:bodyPr/>
        <a:lstStyle/>
        <a:p>
          <a:endParaRPr lang="zh-CN" altLang="en-US"/>
        </a:p>
      </dgm:t>
    </dgm:pt>
    <dgm:pt modelId="{D822D75A-238A-426D-A9D3-A664472FE3B0}" type="pres">
      <dgm:prSet presAssocID="{6787E9D6-2A90-4BCA-9917-059667D4BDBC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6F2251EB-6E69-4936-8D62-9F914F91B923}" type="pres">
      <dgm:prSet presAssocID="{5FDCA5B5-BA22-4C26-A7F1-CC4F592DC0E6}" presName="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4914A1C-5D8F-4836-8E22-78E9BE00328E}" type="pres">
      <dgm:prSet presAssocID="{10265EBF-0996-4689-9D14-CA4F64B207B4}" presName="sibTrans" presStyleCnt="0"/>
      <dgm:spPr/>
    </dgm:pt>
    <dgm:pt modelId="{26771AC6-8E15-4D77-B7A5-52B6BC55C688}" type="pres">
      <dgm:prSet presAssocID="{B06140E2-7C69-4969-B6BF-B9544E32635C}" presName="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DDBE06F-3446-4332-B737-BC5CE4B8F14F}" type="pres">
      <dgm:prSet presAssocID="{8D2BA99D-A0C4-48BC-ACFF-96BE3187878C}" presName="sibTrans" presStyleCnt="0"/>
      <dgm:spPr/>
    </dgm:pt>
    <dgm:pt modelId="{2287EDD0-7C00-4AC4-83B3-1D17FB41DC20}" type="pres">
      <dgm:prSet presAssocID="{6302A752-B658-4FC4-8B05-F68BF0D2F424}" presName="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FF1E651-D1AA-4CD9-9E15-427B90BCC2FF}" type="pres">
      <dgm:prSet presAssocID="{184B7231-508D-4581-93BE-ED03D6B9729C}" presName="sibTrans" presStyleCnt="0"/>
      <dgm:spPr/>
    </dgm:pt>
    <dgm:pt modelId="{8C396358-C652-4121-A983-FBFB241DDB0F}" type="pres">
      <dgm:prSet presAssocID="{4C9776B0-1993-41F1-8D99-221C598A2850}" presName="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5EC9496-5B9E-4BC4-8112-ADE8895F3E1F}" type="pres">
      <dgm:prSet presAssocID="{F2C61635-B56C-41AD-B9A1-351065273620}" presName="sibTrans" presStyleCnt="0"/>
      <dgm:spPr/>
    </dgm:pt>
    <dgm:pt modelId="{0522E5AE-4387-4F9F-8FA2-104182FE1BDB}" type="pres">
      <dgm:prSet presAssocID="{F29DF636-40A4-4D3B-A076-37D8710DA17A}" presName="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2020803-24E9-46F6-AE51-391F00227579}" type="pres">
      <dgm:prSet presAssocID="{87381721-FFA1-404F-986B-56AC7B929C7E}" presName="sibTrans" presStyleCnt="0"/>
      <dgm:spPr/>
    </dgm:pt>
    <dgm:pt modelId="{4EACBA2A-5951-4138-9E3B-A266ADA6EE92}" type="pres">
      <dgm:prSet presAssocID="{8DBD5A57-7455-4C23-927F-BB31D7A80A0E}" presName="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19C601B-4D5B-4DC4-8AA0-AA1E5039AD49}" type="pres">
      <dgm:prSet presAssocID="{10F0C005-7822-45E6-AA8F-9E0D9E84213D}" presName="sibTrans" presStyleCnt="0"/>
      <dgm:spPr/>
    </dgm:pt>
    <dgm:pt modelId="{1224B5ED-39BF-4F42-9A84-D2FE1F3B5C88}" type="pres">
      <dgm:prSet presAssocID="{F168A91D-1F35-4CA7-92DE-1D0C17F7E24E}" presName="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81BAC588-D940-4104-BBB1-70D385930D6A}" srcId="{6787E9D6-2A90-4BCA-9917-059667D4BDBC}" destId="{F29DF636-40A4-4D3B-A076-37D8710DA17A}" srcOrd="4" destOrd="0" parTransId="{64BA423D-61BF-436A-B31F-EC90275D6594}" sibTransId="{87381721-FFA1-404F-986B-56AC7B929C7E}"/>
    <dgm:cxn modelId="{E9E3C26B-0EA9-47EC-8099-CE40E59E1760}" srcId="{6787E9D6-2A90-4BCA-9917-059667D4BDBC}" destId="{4C9776B0-1993-41F1-8D99-221C598A2850}" srcOrd="3" destOrd="0" parTransId="{482176CC-B5C6-406F-85F6-78EB931A229D}" sibTransId="{F2C61635-B56C-41AD-B9A1-351065273620}"/>
    <dgm:cxn modelId="{C312AF87-8292-4C56-8A29-98AE6006CBF6}" type="presOf" srcId="{F168A91D-1F35-4CA7-92DE-1D0C17F7E24E}" destId="{1224B5ED-39BF-4F42-9A84-D2FE1F3B5C88}" srcOrd="0" destOrd="0" presId="urn:microsoft.com/office/officeart/2005/8/layout/default"/>
    <dgm:cxn modelId="{2B2C7338-C947-4A0F-B8B8-360B7EE0E773}" type="presOf" srcId="{4C9776B0-1993-41F1-8D99-221C598A2850}" destId="{8C396358-C652-4121-A983-FBFB241DDB0F}" srcOrd="0" destOrd="0" presId="urn:microsoft.com/office/officeart/2005/8/layout/default"/>
    <dgm:cxn modelId="{56C5AC7D-C745-433D-A132-DCDC16ABEA03}" type="presOf" srcId="{8DBD5A57-7455-4C23-927F-BB31D7A80A0E}" destId="{4EACBA2A-5951-4138-9E3B-A266ADA6EE92}" srcOrd="0" destOrd="0" presId="urn:microsoft.com/office/officeart/2005/8/layout/default"/>
    <dgm:cxn modelId="{CA8CF5F2-DED8-4C33-B90C-B606CBB95136}" type="presOf" srcId="{5FDCA5B5-BA22-4C26-A7F1-CC4F592DC0E6}" destId="{6F2251EB-6E69-4936-8D62-9F914F91B923}" srcOrd="0" destOrd="0" presId="urn:microsoft.com/office/officeart/2005/8/layout/default"/>
    <dgm:cxn modelId="{4227F7F7-0173-415E-9A89-28C8A8BCC0C9}" srcId="{6787E9D6-2A90-4BCA-9917-059667D4BDBC}" destId="{B06140E2-7C69-4969-B6BF-B9544E32635C}" srcOrd="1" destOrd="0" parTransId="{72B12C29-C938-407A-8EC4-CBF16F7A6667}" sibTransId="{8D2BA99D-A0C4-48BC-ACFF-96BE3187878C}"/>
    <dgm:cxn modelId="{0E5AB970-2F41-46DB-80B9-380CDD4DB3A2}" type="presOf" srcId="{F29DF636-40A4-4D3B-A076-37D8710DA17A}" destId="{0522E5AE-4387-4F9F-8FA2-104182FE1BDB}" srcOrd="0" destOrd="0" presId="urn:microsoft.com/office/officeart/2005/8/layout/default"/>
    <dgm:cxn modelId="{8B07E319-8E4C-4A28-887E-314F3ABE5D79}" type="presOf" srcId="{B06140E2-7C69-4969-B6BF-B9544E32635C}" destId="{26771AC6-8E15-4D77-B7A5-52B6BC55C688}" srcOrd="0" destOrd="0" presId="urn:microsoft.com/office/officeart/2005/8/layout/default"/>
    <dgm:cxn modelId="{98D9CB7C-ECE5-475C-8810-4B18CE06651D}" srcId="{6787E9D6-2A90-4BCA-9917-059667D4BDBC}" destId="{F168A91D-1F35-4CA7-92DE-1D0C17F7E24E}" srcOrd="6" destOrd="0" parTransId="{FDFA653B-DD0C-4993-8B11-7234131D58F4}" sibTransId="{696B9601-C41A-43DA-84B4-0BDD7F113B6C}"/>
    <dgm:cxn modelId="{DE5D3826-05EA-467F-B83E-23AD50F773FB}" srcId="{6787E9D6-2A90-4BCA-9917-059667D4BDBC}" destId="{5FDCA5B5-BA22-4C26-A7F1-CC4F592DC0E6}" srcOrd="0" destOrd="0" parTransId="{5727272E-2B1B-4F3B-8383-21579158865F}" sibTransId="{10265EBF-0996-4689-9D14-CA4F64B207B4}"/>
    <dgm:cxn modelId="{7004E010-6D0C-4DEC-92FE-7A9A23E66574}" srcId="{6787E9D6-2A90-4BCA-9917-059667D4BDBC}" destId="{6302A752-B658-4FC4-8B05-F68BF0D2F424}" srcOrd="2" destOrd="0" parTransId="{1862F278-BDB1-49C8-A62A-7B5AAF112288}" sibTransId="{184B7231-508D-4581-93BE-ED03D6B9729C}"/>
    <dgm:cxn modelId="{8381DDD9-9DD9-4284-87AE-E43A886ADB22}" type="presOf" srcId="{6302A752-B658-4FC4-8B05-F68BF0D2F424}" destId="{2287EDD0-7C00-4AC4-83B3-1D17FB41DC20}" srcOrd="0" destOrd="0" presId="urn:microsoft.com/office/officeart/2005/8/layout/default"/>
    <dgm:cxn modelId="{B6639931-27F1-48EE-B192-48AE0A63107B}" srcId="{6787E9D6-2A90-4BCA-9917-059667D4BDBC}" destId="{8DBD5A57-7455-4C23-927F-BB31D7A80A0E}" srcOrd="5" destOrd="0" parTransId="{17057B6F-0838-4B5A-87D9-D9EC69396242}" sibTransId="{10F0C005-7822-45E6-AA8F-9E0D9E84213D}"/>
    <dgm:cxn modelId="{5C73AC94-D80C-46A6-834A-B10B332E5035}" type="presOf" srcId="{6787E9D6-2A90-4BCA-9917-059667D4BDBC}" destId="{D822D75A-238A-426D-A9D3-A664472FE3B0}" srcOrd="0" destOrd="0" presId="urn:microsoft.com/office/officeart/2005/8/layout/default"/>
    <dgm:cxn modelId="{695AE469-8B51-430F-90F3-8064D22CB87E}" type="presParOf" srcId="{D822D75A-238A-426D-A9D3-A664472FE3B0}" destId="{6F2251EB-6E69-4936-8D62-9F914F91B923}" srcOrd="0" destOrd="0" presId="urn:microsoft.com/office/officeart/2005/8/layout/default"/>
    <dgm:cxn modelId="{7A7B86D8-A0D3-405B-815B-235496D9D7C3}" type="presParOf" srcId="{D822D75A-238A-426D-A9D3-A664472FE3B0}" destId="{14914A1C-5D8F-4836-8E22-78E9BE00328E}" srcOrd="1" destOrd="0" presId="urn:microsoft.com/office/officeart/2005/8/layout/default"/>
    <dgm:cxn modelId="{C28C1DD7-05E1-4D7C-8737-42F83E7DD0CF}" type="presParOf" srcId="{D822D75A-238A-426D-A9D3-A664472FE3B0}" destId="{26771AC6-8E15-4D77-B7A5-52B6BC55C688}" srcOrd="2" destOrd="0" presId="urn:microsoft.com/office/officeart/2005/8/layout/default"/>
    <dgm:cxn modelId="{1F183B67-B356-4720-9536-2AB96F591048}" type="presParOf" srcId="{D822D75A-238A-426D-A9D3-A664472FE3B0}" destId="{FDDBE06F-3446-4332-B737-BC5CE4B8F14F}" srcOrd="3" destOrd="0" presId="urn:microsoft.com/office/officeart/2005/8/layout/default"/>
    <dgm:cxn modelId="{D03273CE-63B8-45A5-BF3D-B888687D4BCC}" type="presParOf" srcId="{D822D75A-238A-426D-A9D3-A664472FE3B0}" destId="{2287EDD0-7C00-4AC4-83B3-1D17FB41DC20}" srcOrd="4" destOrd="0" presId="urn:microsoft.com/office/officeart/2005/8/layout/default"/>
    <dgm:cxn modelId="{1D756560-2A36-445F-AA53-5B6E854AAF22}" type="presParOf" srcId="{D822D75A-238A-426D-A9D3-A664472FE3B0}" destId="{1FF1E651-D1AA-4CD9-9E15-427B90BCC2FF}" srcOrd="5" destOrd="0" presId="urn:microsoft.com/office/officeart/2005/8/layout/default"/>
    <dgm:cxn modelId="{DDCFECDA-C9D9-479C-8FF6-1DBF865357E9}" type="presParOf" srcId="{D822D75A-238A-426D-A9D3-A664472FE3B0}" destId="{8C396358-C652-4121-A983-FBFB241DDB0F}" srcOrd="6" destOrd="0" presId="urn:microsoft.com/office/officeart/2005/8/layout/default"/>
    <dgm:cxn modelId="{7CAD4CE4-46E9-4DDB-8ED8-F435058DDF1B}" type="presParOf" srcId="{D822D75A-238A-426D-A9D3-A664472FE3B0}" destId="{05EC9496-5B9E-4BC4-8112-ADE8895F3E1F}" srcOrd="7" destOrd="0" presId="urn:microsoft.com/office/officeart/2005/8/layout/default"/>
    <dgm:cxn modelId="{1948938F-7FF9-4F47-87D7-F9A5980C804B}" type="presParOf" srcId="{D822D75A-238A-426D-A9D3-A664472FE3B0}" destId="{0522E5AE-4387-4F9F-8FA2-104182FE1BDB}" srcOrd="8" destOrd="0" presId="urn:microsoft.com/office/officeart/2005/8/layout/default"/>
    <dgm:cxn modelId="{6DCC9B8D-51F6-4F37-AED9-8FBF50C62099}" type="presParOf" srcId="{D822D75A-238A-426D-A9D3-A664472FE3B0}" destId="{22020803-24E9-46F6-AE51-391F00227579}" srcOrd="9" destOrd="0" presId="urn:microsoft.com/office/officeart/2005/8/layout/default"/>
    <dgm:cxn modelId="{FAC47AB9-0E6C-4D9B-A04D-611F465B1D9A}" type="presParOf" srcId="{D822D75A-238A-426D-A9D3-A664472FE3B0}" destId="{4EACBA2A-5951-4138-9E3B-A266ADA6EE92}" srcOrd="10" destOrd="0" presId="urn:microsoft.com/office/officeart/2005/8/layout/default"/>
    <dgm:cxn modelId="{E8BEDA2F-9644-4814-85AD-0557F1854E73}" type="presParOf" srcId="{D822D75A-238A-426D-A9D3-A664472FE3B0}" destId="{619C601B-4D5B-4DC4-8AA0-AA1E5039AD49}" srcOrd="11" destOrd="0" presId="urn:microsoft.com/office/officeart/2005/8/layout/default"/>
    <dgm:cxn modelId="{E23A1969-E34B-47D3-85FA-D492972B62EF}" type="presParOf" srcId="{D822D75A-238A-426D-A9D3-A664472FE3B0}" destId="{1224B5ED-39BF-4F42-9A84-D2FE1F3B5C88}" srcOrd="1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238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latinLnBrk="0">
              <a:defRPr lang="zh-CN" sz="1200"/>
            </a:lvl1pPr>
          </a:lstStyle>
          <a:p>
            <a:endParaRPr lang="zh-CN" dirty="0">
              <a:ea typeface="Microsoft YaHei UI" panose="020B0503020204020204" pitchFamily="3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978275" y="0"/>
            <a:ext cx="3043238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latinLnBrk="0">
              <a:defRPr lang="zh-CN" sz="1200"/>
            </a:lvl1pPr>
          </a:lstStyle>
          <a:p>
            <a:fld id="{E574AC39-44E6-425E-AF49-CF7D189F346F}" type="datetimeFigureOut">
              <a:rPr lang="en-US" altLang="zh-CN" smtClean="0">
                <a:ea typeface="Microsoft YaHei UI" panose="020B0503020204020204" pitchFamily="34" charset="-122"/>
              </a:rPr>
              <a:t>6/24/2021</a:t>
            </a:fld>
            <a:endParaRPr lang="zh-CN" dirty="0">
              <a:ea typeface="Microsoft YaHei UI" panose="020B0503020204020204" pitchFamily="3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842375"/>
            <a:ext cx="3043238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latinLnBrk="0">
              <a:defRPr lang="zh-CN" sz="1200"/>
            </a:lvl1pPr>
          </a:lstStyle>
          <a:p>
            <a:endParaRPr lang="zh-CN" dirty="0">
              <a:ea typeface="Microsoft YaHei UI" panose="020B0503020204020204" pitchFamily="34" charset="-122"/>
            </a:endParaRPr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978275" y="8842375"/>
            <a:ext cx="3043238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latinLnBrk="0">
              <a:defRPr lang="zh-CN" sz="1200"/>
            </a:lvl1pPr>
          </a:lstStyle>
          <a:p>
            <a:fld id="{6320F472-929B-459B-8D82-2FABCC5B32A0}" type="slidenum">
              <a:rPr lang="zh-CN" smtClean="0">
                <a:ea typeface="Microsoft YaHei UI" panose="020B0503020204020204" pitchFamily="34" charset="-122"/>
              </a:rPr>
              <a:t>‹#›</a:t>
            </a:fld>
            <a:endParaRPr lang="zh-CN" dirty="0"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0226418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800" units="cm"/>
          <inkml:channel name="T" type="integer" max="2.14748E9" units="dev"/>
        </inkml:traceFormat>
        <inkml:channelProperties>
          <inkml:channelProperty channel="X" name="resolution" value="44.75525" units="1/cm"/>
          <inkml:channelProperty channel="Y" name="resolution" value="44.69274" units="1/cm"/>
          <inkml:channelProperty channel="T" name="resolution" value="1" units="1/dev"/>
        </inkml:channelProperties>
      </inkml:inkSource>
      <inkml:timestamp xml:id="ts0" timeString="2021-03-15T08:33:22.60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8334 10054 0,'27'0'125,"-1"0"-109,1 0 0,26 0-16,-27 0 15,27 0 1,-27 0-1,1 0 1,-1 0 0,1 0 31,-1 0-32,1 0-15,-1 0 16,1 0-1,-1 0 1,27 0 0,-26 0 46,-1 0-46,0 0-1,1 0-15,-1 0 16,1 0 0,26 0-1,-27 0-15,27 0 16,-26 0 0,-1 0-1,1 0 32,-1 0-31,27 0-1,-27 0 1,1 0 0,-1 0-1,27 27 1,-26-27-1,26 0 1,-1 0 0,-25 0-1,-1 26 1,27-26 0,-26 0-1,26 27 1,0-27-1,-1 0 1,-25 0 0,-1 0 15,27 26-15,-26-26-16,52 0 31,-52 0-16,-1 0 1,27 0 0,-27 0 31,1 0-1,-1 0-14,1 0 140,-1 0-157,1 0 16</inkml:trace>
  <inkml:trace contextRef="#ctx0" brushRef="#br0" timeOffset="7586.449">10663 10107 0,'0'-53'16,"26"53"15,1 0 1,26 0-17,-27 0 1,0 0-1,1 0 1,26 0 0,0 0-1,0 0 1,26 0 0,-53 0-1,27 0 1,0 0-1,53-26 1,-53 0 0,-26 26-1,-1 0 1</inkml:trace>
  <inkml:trace contextRef="#ctx0" brushRef="#br0" timeOffset="34007.88">2937 6959 0,'26'0'78,"27"0"-46,-26 0-17,-1 0-15,27 0 16,0 0 0,0 0-1,53 0 1,-53 0-1,0 0 1,-27 0 15,27 0-15,-27 0 0,27 0-1,-26 0 16,-1 0 1</inkml:trace>
  <inkml:trace contextRef="#ctx0" brushRef="#br0" timeOffset="35272.066">3096 6694 0,'-27'0'62,"54"0"-46,-27 27-1,26-1 1,-26 1-16,53-27 16,-53 26-16,26 1 15,27-27 1,-26 26-1,-27 0 1,26-26 15,27 27-15,-26-1 0,26-26-1,-1 27 1,-25-27-1,-1 26 17,27-26 30,-26 0-62,-27 27 16,53-27-1,-27 0 95,1 0-95,-27 26 173,-53 1-172,0 26-16,26-53 15,-79 26 1,1 1-1,-133 78 1,105-105 0,80 0-1,27 27 1</inkml:trace>
  <inkml:trace contextRef="#ctx0" brushRef="#br0" timeOffset="49536.987">5186 14288 0,'26'0'63,"1"0"-32,-1 0-15,1 0-1,-1 0 1,27 0 0,-26 0-1,25 0 1,-25 0 0,26 0-1,-27 0 1,27 0-1,-26 0 1,-1 0 0,27 0-1,-27 0 1,1 0 15,-1 0-15,1 0 15,-1 0-15,1 0-1,-1 0 1,1 0 15,52 26-15,-53-26-16,1 0 15,-1 0 1,27 0 0,0 27-1,27-1 1,-27-26 0,-27 0 15,0 0-31,1 0 15,26 0 17,-27 0-17,1 0 1,26 0 0,0 0-1,-27 0 1,27 0-1,-27 0 17,1 0-32,-1 0 15,1 0 1,26 0 0,26 53-1,-52-53 1,52 0-1,-53 0 1,1 0 0,-1 0 15,1 0-15,-1 0-1,1 27 16,-1-27-15,1 0 0,25 0-1,1 0 1,0 0 0,0 0-1,-26 0 1,26 0-1,-27 0 1,27 0 0,0 0-1,0 0 1,-53-27 15,26 27-15,1 0-1,-1 0 1,1 0 0,-1-26-1,1 26 1345,-1-27-1345,1 27 1,-1 0 0,27 0 15,-27 0-16,1 0-15,-1 0 16,1 0 0,-27-26-1,53 26 79,-27 0-63,1 0-15,25 0 0,1 0-1,-26 0 1,26-53-16,53 26 15,79 27 1,-106 0 0,80-26-1,-133 26 204,27 0-203</inkml:trace>
  <inkml:trace contextRef="#ctx0" brushRef="#br0" timeOffset="57606.914">20055 3810 0,'-53'0'47,"27"0"-16,0 0-15,-1 0-16,1 0 15,-1 0 32,1 0-31,26 53-16,0 0 15,-27 79 1,27 27 0,0-27-1,0 27 1,0-106 0,0 0-1,0-26-15,0-1 31,0 27 16,-26-27 0,-1-26 0,-26 0-31,-26 0-1,53-53 1,-27 27-16,0-27 16,-79-79-1,105 105-15</inkml:trace>
  <inkml:trace contextRef="#ctx0" brushRef="#br0" timeOffset="58081.77">19315 4128 0,'26'0'0,"27"0"15,-27 0-15,1 0 16,26 0-1,79 0 1,133-27 0,-239 1-1,27-1-15,53 27 16,-80 0-16,1 0 16,-1 0-1,1 0 79</inkml:trace>
  <inkml:trace contextRef="#ctx0" brushRef="#br0" timeOffset="59250.881">20399 3969 0,'-53'0'62,"27"27"-62,0-1 16,-1 27-16,27 0 16,-26 0-16,26 26 15,0 80 1,0-53-1,0-27 1,26-79 15,27 0 32,-27 0-63,1-26 15</inkml:trace>
  <inkml:trace contextRef="#ctx0" brushRef="#br0" timeOffset="59973.009">20876 4048 0,'-53'27'47,"26"26"-32,-26-53-15,27 79 16,-27-52-16,27 26 16,26-27-1,0 0 1,0 1 0,26-1-1,0-26 1,1 0-1,26 0 1,26 27 0,-52-27-1,-1 0 17,1 0-17,-1 0 1,0 0-1,27 0 1,-53-27 0,27 27-1,26-26 1,-53-1 0,0-25-1</inkml:trace>
  <inkml:trace contextRef="#ctx0" brushRef="#br0" timeOffset="60485.868">21087 4154 0,'-26'0'15,"26"53"-15,-27 0 16,27-26-1,0 25-15,-26 1 16,26 27 0,-27-27-1,27-27 1,0 27 46,27-26 32,-27-80-78</inkml:trace>
  <inkml:trace contextRef="#ctx0" brushRef="#br0" timeOffset="61084.971">21484 3890 0,'0'53'31,"27"-27"-15,-27 1-16,0 25 16,0 1-1,0 27 1,0-27-1,0 0 1,-53-1 0,26-25-1,1 26 1,-1-27 0,-26 27 15,-26 0-16,53-53 1,-27 27-16</inkml:trace>
  <inkml:trace contextRef="#ctx0" brushRef="#br0" timeOffset="63465.037">21908 6827 0,'0'0'0,"-27"0"0,1 52 109,-1 28-93,27-27-1,0-27 1,-26 27-16,26 0 16,-27-26-16,27-1 15,0 53 1,0-52 15,0-1 0,0 1 1,0-1-32,-26 1 31,-1-1-16,-26-26 64,27 0-64</inkml:trace>
  <inkml:trace contextRef="#ctx0" brushRef="#br0" timeOffset="63835.89">21431 7012 0,'0'0'0,"53"-27"0,0 27 16,132 0 0,-132 0-1,53 0-15,79 0 16,-158 0 46,-54 0-46</inkml:trace>
  <inkml:trace contextRef="#ctx0" brushRef="#br0" timeOffset="64507.7199">22093 6985 0,'0'53'62,"0"0"-46,0-26-16,0 26 16,0-1-16,-27-25 15,27-1 1,0 1-1</inkml:trace>
  <inkml:trace contextRef="#ctx0" brushRef="#br0" timeOffset="65374.897">22199 7012 0,'0'0'0,"26"0"16,0 0-1,27 0 1,-26 0 0,-1 0-1,-26 26 16,0 1-15,0-1 0,0 1-1,-53 78 1,0-78 0,1-1 15,104-26 63,28 27-79,-1 26-15,-52-53 16,52 26-16,-53-26 15,-26 27 1,27-27 0,-27 26 46,0 1-31,-27-27-15,1 26-16,0 0 16,-1-26-1,1 0 1,-1 0 0,1 0-1,26-52 1</inkml:trace>
  <inkml:trace contextRef="#ctx0" brushRef="#br0" timeOffset="65936.064">22648 6985 0,'0'0'0,"27"0"0,26 0 16,-27 0 0,27 53-16,-53-26 15,53 26-15,-53 0 16,53 52 0,-53-78-1,0 26 1,0 0 15,-79 0-15,-27-53-1,-53 26 1,80-26 0,26 26 15,26-26-16,1 0 1,-1 0 0,1-26-1,26-53-15</inkml:trace>
  <inkml:trace contextRef="#ctx0" brushRef="#br0" timeOffset="69519.9899">24262 3916 0,'27'-26'234,"-1"26"-203,1 0-31,-1 0 16,1 0-16,26 0 16,26 0-1,53 53 1,-79 0-1,-26-27 17,-27 27-17,0-27 1,0 1 0,0-1-1,-80 27 1,-52-26-1,26 26 1,27-53 0,52 0-1,1 0 1,52 0 31,27 0-32,-26 0-15,52 0 16,-53 0 0,54 52 15,-54-52-15,-26 53-1,0-26 16,0-1 1,-79 27-17,-27-26 1,0 26 0,80-53-1,-1 0 1</inkml:trace>
  <inkml:trace contextRef="#ctx0" brushRef="#br0" timeOffset="70032.927">23998 3943 0,'0'0'0,"-53"0"15,53 26 1,-53 27-1,-79 132 1,52-26-16,27-80 16,27 80-1,26-80 1,26-52 0,27-1-1,-26-26 16,-1 0-15</inkml:trace>
  <inkml:trace contextRef="#ctx0" brushRef="#br0" timeOffset="70527.989">25109 4234 0,'0'0'0,"0"53"15,53 26-15,-53-53 0,0 1 16,0 79 0,0-80-1,-27 27-15,-52 0 32,-133 26-17,80-26 1,-27 0-1,-26-53 1,159 0-16</inkml:trace>
  <inkml:trace contextRef="#ctx0" brushRef="#br0" timeOffset="71404.984">23442 3493 0,'0'0'0,"-26"0"16,-1 0 0,-26 0-1,0 53 1,0-27 0,-79 159-1,79-52 1,0 52-1,53-26 1,0-54 0,27-25-1,26-1 1,-53-52 0,0 79-1,0-54 1,0 1-1,0-26 64,-80-27-48,27 0-31,-26 0 15,26-53-15,-26 26 16,-54-52 0</inkml:trace>
  <inkml:trace contextRef="#ctx0" brushRef="#br0" timeOffset="71805.518">22569 4128 0,'238'0'32,"-159"0"-32,-26 0 15,106 0 1,-132 0 0,52 0 62,-53 26-47</inkml:trace>
  <inkml:trace contextRef="#ctx0" brushRef="#br0" timeOffset="73271.023">25744 4869 0,'0'0'0,"-53"0"16,0 0-16,27 0 16,-1 0-1,1 0 1,-1 0-1,1 0 1,-27 26-16,53 1 16,-53 52-1,53 0 1,0 107 0,0-134-1,0 81 1,0-54-1,0-26 17,0 0-17,0 0 1,0-27 0,0 1-1,0 26 16,-26 0-15,-1-53 0,-26 0 31,27 26-47,-1-26 15,1 0 1,-107-26-1,54-27 1</inkml:trace>
  <inkml:trace contextRef="#ctx0" brushRef="#br0" timeOffset="73639.833">24977 5424 0,'0'0'0,"53"0"0,-27 0 16,0-26-16,54 26 15,-1 0 1,-26 0 0,-26 0 46,26 0-46,-27 0-1,0 0-15,1 0 16</inkml:trace>
  <inkml:trace contextRef="#ctx0" brushRef="#br0" timeOffset="74318.9519">25585 5371 0,'-26'27'16,"-1"26"-1,1 0 1,-27-27-16,53 1 15,0 25-15,0-25 16,0 26 0,0-27 62,26 27-47,1-26 16</inkml:trace>
  <inkml:trace contextRef="#ctx0" brushRef="#br0" timeOffset="75072.989">25744 5557 0,'0'0'0,"26"0"16,1 0-1,52 0 1,-52 0 0,-27 26 31,0 0-32,0 1 1,0 26-1,0-27 1,0 1 0,-80 26-1,54-53 1,52 0 78,1 0-79,-1 0 17,1 0 14,-1 0-14,1 0-32,-1-27 31,1 27-15,-27-26-16</inkml:trace>
  <inkml:trace contextRef="#ctx0" brushRef="#br0" timeOffset="75601.067">26273 5451 0,'0'0'0,"0"26"31,0 1-15,0-1 0,0 53-1,0 27 1,-26-79 0,-1 26-1,1-27 1,-1 1-1,-79-1 1,1 27 0,-28 0-1,107-53 1,-1 0 0</inkml:trace>
  <inkml:trace contextRef="#ctx0" brushRef="#br0" timeOffset="77816.959">28152 3784 0,'0'0'0,"-53"0"16,26 0-1,1 0 1,-27 0-16,-53 79 16,53-26-16,53-26 15,-53 131 1,53 28 0,0-81-1,0-25 16,53-27-15,-26-27 0,-1 27 15,-26 0 16,-26-53-16,-80 0-31,0 26 0,0-26 16,-53 0-1,106 0 1</inkml:trace>
  <inkml:trace contextRef="#ctx0" brushRef="#br0" timeOffset="78098.783">27384 4234 0,'0'0'0,"80"0"0,-27 0 16,158 0-1,-25 0 1,-54 0 0,-53 0-1,-52 0-15,26 0 16,-27 0 15</inkml:trace>
  <inkml:trace contextRef="#ctx0" brushRef="#br0" timeOffset="78444.984">28205 4234 0,'0'0'0,"-27"53"0,-26-27 16,-26 27-1,-1 53 1,1 0 0,79-27-1,0-26 1,27 26-1,-1-79 32,0-26-31</inkml:trace>
  <inkml:trace contextRef="#ctx0" brushRef="#br0" timeOffset="79118.781">28178 4472 0,'53'0'0,"0"0"15,0 53 1,0-27 0,-53 1-1,0-1 16,0 1-15,0-1 0,0 0-1,0 27 1,-27 0 0,-26-26-1,27-27 1,52 0 93,27 0-109,0 0 16,-26 0-1,-1 0 48,1 0-47,-27-53-1,26 26 1,-26 1-1</inkml:trace>
  <inkml:trace contextRef="#ctx0" brushRef="#br0" timeOffset="79585.9619">28707 4472 0,'0'0'0,"27"26"0,-1 1 15,-26-1 1,0 1 0,27 52-1,-27-26 1,0-27 0,0 54-1,-27-54 1,1 27-1,-1-53 1,-158 132 0,132-132-1,-79 53 1,79 0 0</inkml:trace>
  <inkml:trace contextRef="#ctx0" brushRef="#br0" timeOffset="80741.849">29025 5504 0,'0'-27'31,"-27"27"16,1 0-31,-1 0-1,1 27 1,26 52 0,0-53-16,0 1 15,0 52-15,0-52 31,0 26-31,0 26 32,0-52-17,0-1 1,0 0 0,-79 1 93,26-27-93,26 0-16,-26 0 15,-53-27 1</inkml:trace>
  <inkml:trace contextRef="#ctx0" brushRef="#br0" timeOffset="81088.9159">28813 5609 0,'0'0'16,"159"0"-16,-53 0 0,0 0 16,158 0-1,-237 0 1,26 0-1</inkml:trace>
  <inkml:trace contextRef="#ctx0" brushRef="#br0" timeOffset="81797.886">29184 5609 0,'-27'0'31,"1"0"-15,-1 0 0,1 27-1,-27 52-15,0-26 16,26-26 0,27-1-16,0 27 46,0-26-46,0-1 32,27-26-17,-1 0 1,1 0 15,26 0-15,-27 0-1,1 0-15,-1 0 16,1 0-16,-1 0 16,0 0-1</inkml:trace>
  <inkml:trace contextRef="#ctx0" brushRef="#br0" timeOffset="82275.98">29369 5715 0,'26'0'47,"1"0"-16,-27 53-16,0 0-15,0-26 16,0 26-16,0-27 16,0 53-1</inkml:trace>
  <inkml:trace contextRef="#ctx0" brushRef="#br0" timeOffset="82742.9439">29660 5636 0,'0'0'0,"26"26"15,1 27 1,-27 0 0,53-26-1,-53-1 1,0 27-1,26-53 1,-26 27 0,0-1-1,-53 53 1,0-79 0,-26 27-16,-53-27 15,105 26 1</inkml:trace>
  <inkml:trace contextRef="#ctx0" brushRef="#br0" timeOffset="84292.97">31882 3678 0,'-53'0'16,"27"0"-16,-27 0 15,-106 132 1,80 54 0,26 25-1,53-79 1,0-26-1,0 0 1,53-26 0,-53-54-1,26 27 1,-52-53 93</inkml:trace>
  <inkml:trace contextRef="#ctx0" brushRef="#br0" timeOffset="84629.9119">30877 4313 0,'0'0'0,"26"0"0,239 0 16,-106 0-1,79 0 1,26 0 15,-158 0-15</inkml:trace>
  <inkml:trace contextRef="#ctx0" brushRef="#br0" timeOffset="85052.938">31882 4366 0,'0'0'0,"-26"53"16,-27 0-1,53-27-15,-53 27 16,53 53 0,0-27-1,0-52 1,26 26 0,1-27-1,-1-26 16</inkml:trace>
  <inkml:trace contextRef="#ctx0" brushRef="#br0" timeOffset="85646.7619">32094 4498 0,'26'0'15,"-26"53"1,27-53-16,-27 80 15,0-54-15,0 53 16,0-26 0,26-26 15,27-27 31,-26 0-62,26-27 16</inkml:trace>
  <inkml:trace contextRef="#ctx0" brushRef="#br0" timeOffset="85993.938">32464 4657 0,'27'0'0,"-1"0"16,27 26-16,-53 1 15,0 79 1,0-53-1,0-27-15,0 53 16,0-26 31,-53 0-31,53 0-1,-26-26 1,-106 131-1</inkml:trace>
  <inkml:trace contextRef="#ctx0" brushRef="#br0" timeOffset="88482.972">32200 4472 0,'0'53'63,"0"53"-48,0-80-15,-53 53 16,53-52-16,-27 26 16,1 0-1,26 0 1,0-1 0,0-25-1,0 26-15</inkml:trace>
  <inkml:trace contextRef="#ctx0" brushRef="#br0" timeOffset="91457.557">31750 8282 0,'0'26'94,"0"1"-94,0-1 15,0 1-15,0 26 32,0-27-32,0 27 15,0-27-15,0 27 16,0 0 15,0-26-31,0-1 31,0 1-15,0 25 0,0-25-1,0-1 95</inkml:trace>
  <inkml:trace contextRef="#ctx0" brushRef="#br0" timeOffset="96389.984">31671 8732 0,'-27'0'62,"27"26"-46,-26-26 0,-1 0-1,1 0 1,-27 0 0,-27 0-1,28 0 1,25 0 15,1 0-31,-27 0 16,0 0-1,0 0 1,0 0 0,0 0-1,-26 0 1,52-26-1,1 26 1,-1 0 0,-26-27 31,27 27-1,0 0-46,26-26 32,-27-1-1,1 27-15,-27-26-1,26-1 16,1 1 1,-1 26-17,-52-27 1,52-26 0,1 53 15,-27 0 0,27-52-15,-1 52-1,1 0 1,-80-53 0,79 53-1,-78-53 1,52 53-1,0-27 1,26 27 15,1 0-31,-1 0 16,-105 0 0,79 0-1,-26 0 1,-27 0 15,27 0-15,52 0-1,-79 27 1,53-27 0,-79 0-1,106 0 1,-1 0-1,1 0-15,-1 0 16,1 0 0,-1 0 15,1 0-15,-27 0-16,26 0 31,-25-53-31,-1 53 31,26 0-15,27-27-1,-26 1 32,-1 26-31,1-27-1,-1 27 1,27-26 15,-26-1 94,26 1-62,-27 26-48,27-26 1,0-1-16,0 1 16,0-1-1,0 1 1,0-1 0,0-26-1,0 27 1,0-27-1,0 0 1,0 27 0,0-1-16,0 1 15,27-54 1,-27 27 0,26 53-16,-26-53 31,53 1-31,-26-1 15,-1 26 17,1-26-17,-27 27 17,26-1-17,-26 1 1,27-27-1,-27 27 1,26-27 0,-26 0-1,0 26 1,0 1 0,26-1 15,-26 1 0,0-27 32,0 0-48,0 27 63,0-1 110,0 1-126,0-1 766,0 54-812,-26-1 0,26 1-16,-53 52 15,53-53 1,-26 1 0,26-1-16,0 27 31,-27 0 0,1-53-31,26 27 16,0 26-1,-53 26 17,26-26-32,1 26 15,26-52 16,-27 26-15,1-1 0,26-25-1,-26-1 1,-1 27 0,27-26-1,-26-1 1,26 1-16,-27 26 31,1 0-15,-1-27 31,1 0-1,-1 1-14,27-1 15,0 1-32,-26-27 16,26 26 16,-53-26-31,27 27 0,-1-27-16,1 53 15</inkml:trace>
  <inkml:trace contextRef="#ctx0" brushRef="#br0" timeOffset="99676.95">27517 8202 0,'0'0'0,"26"0"31,1 0-31,-1 0 32,0 0-17,1 0 1,26 0-1,-27 0-15,54-26 32,-27 26-17,0-27 1,-27 27 0,0 0-1,1 0 1,-1 0-1,1 0 1,26 27 0,-27-1-1,1 27 1,-27-26 0,0 26-1,0-27 1,0 27-1,-80 0 1,-26-27 0,-105 27 15,158-26-15,26-27-1,80 0 110,-26 0-109,-1 0-16,1 0 15,-1 0-15,1 0 16,-1 0-16,53 0 16,-26 0-1,-26 0 1,26 0 62,-80 0 47,-26 0-109,27 0-16,-27 0 15</inkml:trace>
  <inkml:trace contextRef="#ctx0" brushRef="#br0" timeOffset="102735.858">27490 8361 0,'-53'27'157,"-26"-1"-142,26-26-15,0 0 16,27 27-1,-27-27 1,0 0 0,-53 26-1,80-26 1,-54 0 0,1 0-1,-1 0 1,27 0-1,-26 0 1,0-79 0,26 79-1,0 0 1,26-27 0,1 1-1,-1 26 16,1-27-31,0 1 16,-1 26 0,1 0-1,-27-27 1,-27 1 0,27-1 15,27 27-16,26-26 1,-53-27-16,27 27 16,-27-1 15,26 1-15,1-1-1,-1-26 1,1 27-1,26-27 17,-53-26-17,27 26 1,26 26 0,0-26-1,-27 0 1,1-79-1,26 79 1,-27-53 0,1 0-1,26 27 1,-27 0 0,27-1-1,0 54 1,0-27-1,0 0 1,-26 0 0,26 27 15,-27 26-15,27-53-1,-26 26 1,26 1 78,-27 26 109,27 53-188,0-27 1,0 1 0,0-1-1,0 1 1,0 25-1,0 1 1,0 27 0,0-54-16,0 80 31,0-79-15,0 52-1,0 27 1,0 26-1,0-79 17,0 0-32,0 0 15,0 0 17,0-27-17,-26 54 1,-1-80-1,27 52 1,-26-52 0,-27 53-1,53-26 17,-26-1-17,-1 1 1,1-1-1,-1 1 1,27-1 0,-26 1-1,-1-27 1,1 0 0,-1 26 15,-26-26-16,1 0 1,25 0 0,1 0-1,-1 26 1,1-26 15,-1 0-15,-26 0-1,27 0 1,-1 0 0,1 0-1,0 0 1,-1 0 15,1 0-15,-1 0 31,1 0-32,-1 0 1,1 0 0,-1 0-16,1 0 31,-1-26 0</inkml:trace>
  <inkml:trace contextRef="#ctx0" brushRef="#br0" timeOffset="104176.847">7620 10081 0,'26'0'32,"1"0"-32,-1 0 15,54 0 1,-1 0-16,1 0 16,131 0-1,-131 0 1,-1 0-1,-53 0 17,-26 26 93,0 1-110</inkml:trace>
  <inkml:trace contextRef="#ctx0" brushRef="#br0" timeOffset="105572.319">23548 8335 0,'0'0'0,"26"0"16,80 0-16,-26-27 16,25 27-1,107 0 1,-133 0-1,1 0 1,-54 0 0,1 27 46,-27 26-46,0 0-16,0-1 31,0-25-15,-27-27-1,-26 26 1,53 1 0,-26-27 93,-1 26-93,27 1-1,-26 26 1,0-53 15,-1 0-15,1 26 15,-1-26-31,1 0 0,-1 0 16,1 0-16,26-26 109,79 26-93</inkml:trace>
  <inkml:trace contextRef="#ctx0" brushRef="#br0" timeOffset="106563.8419">24183 8652 0,'26'0'62,"27"0"-62,-26 0 16,-1 27-16,1-27 15,-1 26 1,-26 1 15,0-1 1,0 0-17,0 1-15,0-1 16,-106 1 15,106-1-15,-79 1-1,26-27 63</inkml:trace>
  <inkml:trace contextRef="#ctx0" brushRef="#br0" timeOffset="107108.901">24580 8599 0,'0'0'0,"26"0"15,27 0 1,-26 0 0,-1 27-1,27-1 1</inkml:trace>
  <inkml:trace contextRef="#ctx0" brushRef="#br0" timeOffset="108021.717">25003 8308 0,'0'0'0,"27"0"31,-1 0-31,27 0 16,-27 0-1,1 27 1,-27-1 0,26 27-1,-26 0 16,0-27-31,-26 54 32,-1-54-32,-78 54 15,78-54 1,-79 27 0,106-27 77,0 1-77,27-27 0,-1 0-16,27 0 15,0 0 1,-27 0-1,1 0 1,26 0 0,0 0 15,-27 26 78,1-26-93</inkml:trace>
  <inkml:trace contextRef="#ctx0" brushRef="#br0" timeOffset="109494.986">24686 9102 0,'-53'0'47,"53"26"-47,-53 1 16,0 26-1,53-27-15,-27 27 16,-25-26-1,52 26 1,0 26 0,-27-53-1,27 1 1,0-1 0,0 27-16,79-26 15,-52-1 1,26-26-1,0 27 1,0-1 0,26-26-1,-53 0 1,54 0 0,-54 0 30,1 0-46,-27-26 16,0-54 0,-27 27-1,27 27 1,-53-1 0,27 1-1,-27 26 1,27-27-1,-1 27 17,1 0-17,-1 0 1,-26 0 31,0-26-32</inkml:trace>
  <inkml:trace contextRef="#ctx0" brushRef="#br0" timeOffset="111041.531">24104 9128 0,'0'-26'15,"-53"26"110,0 26-109,0-26-16,-53 0 16,0 0-16,-106 0 15,27 0 1,-26 0 0,78 0-1,80 0 1,0 0-1,-26 0 1,-27-52 0,-26-28-1,53 27 1,-1-26 0,27-1 15,27 54-16,-1 26 1,-52-26 0,79-1-1,-26 27 1,-54-79 0,1 52-1,52 27 1,27-53 15,-26 53-31,-1-26 16,-25-27-1,25 27 1,27-1 0,0 1 15,0-1-31,-53-26 31,53 27-15,0-27-1,-26 26 1,-1 1-16,1-1 16,26 1 15,-27 26-31,27-26 31,-53-27-15,27 26 15,-1-26-15,1 27-1,0-1 48,-27 1-32,53-1-15,-27 27 109,1 27-94,-1-1-31,-26 1 15,27 26-15,-54 26 16,28 0 0</inkml:trace>
  <inkml:trace contextRef="#ctx0" brushRef="#br0" timeOffset="111731.46">21669 7858 0,'27'0'16,"-1"0"0,27 0-1,-26 0-15,-1 0 16,27 0-16,79 0 16,1 27-1,52 26 1,-79-53-16,-80 0 15,1 0 1,-27 26 62,-53-26-62</inkml:trace>
  <inkml:trace contextRef="#ctx0" brushRef="#br0" timeOffset="117602.969">20241 8123 0,'-27'0'15,"1"0"1,-1 0 0,1 53-1,-1-53 16,27 53-31,0-27 16,-26 27 0,26-26 15,0-1-15,0 27-1,26-53 1,27 53-1,0-53 1,27 0 0,-1 53-1,-26-27 1,0-26-16,53 0 16,26 0-1,-53 0 1,-52 0-1,-1-26 1,1 26 0,-27-53-1,-27-53 17,1 53-17,-27 27-15</inkml:trace>
  <inkml:trace contextRef="#ctx0" brushRef="#br0" timeOffset="118235.392">20664 8176 0,'-26'0'16,"-1"26"-16,1 27 16,26-26-16,-53 26 31,53 26-31,0 0 31,0 1-15,0-54-1,0 1 17,0 26-17,0-27 1,26 1-1,1-27 48</inkml:trace>
  <inkml:trace contextRef="#ctx0" brushRef="#br0" timeOffset="118655.9919">21061 8467 0,'0'0'0,"26"0"15,-26 26-15,27 1 16,-27-1-16,26 1 16,1-1-1</inkml:trace>
  <inkml:trace contextRef="#ctx0" brushRef="#br0" timeOffset="118956.748">21167 8467 0,'-27'0'16,"1"0"-16,-27 26 16,26-26-16,1 27 15,-1-27 1,27-27 78</inkml:trace>
  <inkml:trace contextRef="#ctx0" brushRef="#br0" timeOffset="119756.705">21352 8255 0,'0'53'16,"0"27"-1,0-54-15,0 27 16,-27 26-16,1-52 16,26 26-1,0-27 1,0 27-1,0-26 1,26-27 47,27 0-48,-26 0 1,-27-27-1,0-26 1,0 27 15,0-1-15,-27-26 15,1 53-15,-80 0-1,80 0 1,78 0 93</inkml:trace>
  <inkml:trace contextRef="#ctx0" brushRef="#br0" timeOffset="120814.604">20161 9261 0,'53'0'32,"-26"0"-32,26 0 15,-1 0-15,1 0 16,80 0-1,-54 0 1,-79 26 31,0 1-31,-53 105-1,-53-26 1,-52 0-1,78-106 1,54 53 0,52-53 62,27 0-78,53 0 15,-27 0-15,159 0 16,-105 0 0,25 0-1,-105-27 1,-53 1 93,0-27-93</inkml:trace>
  <inkml:trace contextRef="#ctx0" brushRef="#br0" timeOffset="121421.9429">21167 9023 0,'0'0'0,"0"26"31,0 27-15,0 53-1,-53-27 1,26-26-1,27 0 1,0-27 15,0 1-31,53-1 16,27-26 0,-1 53-1,27-53 1,0 0-1,-1 0 1,-52 0 0,-26 0 31,-1 0-32,1 0 1,-27-53-1,0 27 1,0-80 0,-27 106-16</inkml:trace>
  <inkml:trace contextRef="#ctx0" brushRef="#br0" timeOffset="121800.52">21458 9155 0,'-27'0'16,"27"53"0,0 0-1,0 26-15,0 0 16,-26 1-1,26 52 1,-80 80 0,80-159-1,0 0-15,0 79 16,0-26 0,0-27-1,0 133 1,0-27-1,53-53 1,-53-79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800" units="cm"/>
          <inkml:channel name="T" type="integer" max="2.14748E9" units="dev"/>
        </inkml:traceFormat>
        <inkml:channelProperties>
          <inkml:channelProperty channel="X" name="resolution" value="44.75525" units="1/cm"/>
          <inkml:channelProperty channel="Y" name="resolution" value="44.69274" units="1/cm"/>
          <inkml:channelProperty channel="T" name="resolution" value="1" units="1/dev"/>
        </inkml:channelProperties>
      </inkml:inkSource>
      <inkml:timestamp xml:id="ts0" timeString="2021-03-15T08:47:38.37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15346 8123 0,'26'0'78,"27"0"-78,27 0 16,-27 0-16,52 0 15,81 26 1,52 27 0,-133-53-1,28 0 1,78 0 15,-158 27-31,27-27 31,-27 0-15,-27 0-16,27 0 16,0 26-1,26 1 17,27-27-17,-79 26 1,26-26-1,-27 0 1,0 0 0,27 0-1,27 27 1,-54-27-16,1 0 16,-1 0-1,1 0 16,-1 0 16</inkml:trace>
  <inkml:trace contextRef="#ctx0" brushRef="#br0" timeOffset="1570.953">18098 8229 0,'26'0'62,"0"0"-31,27-27-15,0 27-16,0 0 16,27 0-16,-1 0 15,27 0 1,0 0 0,26-26-1,-53-1 1,54 27-1,-54-26-15,-26 26 16,0 0-16,26 0 16,-26 0-1,26 0 1,-26 0 0,-26 0-1,79 0 1,-27 0-1,-26 0 1,53 0 15,-27 0-15,53 0 0,-52 0-1,-27 0 1,0 0-1,52 0 1,-52 0 0,0 0-1,27 0 1,-27 0 0,52 0-1,28 26 1,-54-26-1,106 27 1,-132-27 0,79 0-1,1 0 17,-1 0-17,-26 0 1,26 53-1,53-53 1,-132 0 0,53 0-1,-26 0 1,-28 0 0,-25 0 15,-1 0-16,1 0 1,-1 0 0,1 0 15</inkml:trace>
  <inkml:trace contextRef="#ctx0" brushRef="#br0" timeOffset="6283.101">13388 9261 0,'26'0'203,"1"0"-187,-1 0-1,27 0 1,-26 0 0,-1 0-1,1 0 1,78 0-1,-52 0-15,0 0 16,0 0 0,27 0-1,-28 0 1,1 0 0,0 0-1,-26 0 1,105 0 15,-79 0-15,26 0-1,-52 0 1,26 0 0,26 0-1,-26 0 1,26 0-1,80 0 1,-80 0 0,1 0-1,79-27 1,-80 27 0,0 0-1,-52 0 1,-1 0-1,27 0 1,0 0 15,0 0-15,0 0 0,0 0-1,26 0 1,1 0-1,-54 0 1,53 0 0,1 0-1,-1 0 1,-26 0 0,26 0-1,80 0 1,-79 0-1,78 0 1,-131 0 0,26 0-1,0 0 17,0 0-32,-27 0 46</inkml:trace>
  <inkml:trace contextRef="#ctx0" brushRef="#br0" timeOffset="8637.923">18124 9287 0,'26'0'94,"27"-26"-78,0 26-1,0 0 1,53 0 0,-53 0-16,53 0 15,52 0 1,-25 0-1,26 0 1,26 0 0,-106 0-1,27 0 1,-27 0 0,-26 0-1,-26 0-15,26-27 16,0 27-1,26 0 1,-26 0 0,26-26-1,-52 26 1,78 0 0,1 0 15,27 0-16,-1 0 1,0 0 0,-26 0-1,-27 0 1,-26 0 0,0 0-1,0 0 1,27 0-1,52 0 1,-26 0 0,-27 0-1,53 0 1,-26 0 0,53 26-1,-80-26 1,1 0 15,-1 53-31,-26-53 16,53 0-1,-27 0 1,53 0 0,-79 0-1,27 0 1,26 0-1,-27 0 17,-53 0-17,27 0 1,-26 0 0,105 0-1,-26 0 1,-53 0-1,26 0 1,-26 0 15,53 0-31,-27 0 32,1 0-17,26 0 1,-27 0-1,-26 0 1,53 0 0,-53 0-1,26 0 1,-26 0 0,0 0-1,0 0 1,-27 0-1,27 0 1,0 0 0,-27-26-1,54 26 1,-27 0 0,0 0 15,0 0-16,-27-27 1,1 27 0,-1 0-16,0 0 47,27 0-32,-26 0 1,-1-26-1,1 26 1,-1 0 31</inkml:trace>
  <inkml:trace contextRef="#ctx0" brushRef="#br0" timeOffset="12835.882">13388 11642 0,'53'0'172,"0"0"-156,0 0-16,0 0 16,-1 0-16,134 0 15,-28 0 1,-25 0-1,-27 0 17,-53 0-32,-1 0 15,-25 0-15,79 0 16,-53 0 0,-27 0-1,27 0 1,0 0-1,79 0 1,0 0 0,1 26-1,-27-26 1,-1 27 0,28-1-1,-80-26 1,0 0-1,26 0 1,27 0 0,-27 0 15,27 0-15,-80 0-1,80 0 1,-53 0-1,79 0 1,-26 0 0,0 0-1,-53 0 1,0 0 0,0 0-1,0 0 1,0 0-1,0 0 1,79 0 0,-26-53-1,-80 53-15,54 0 32,25 0-32,-52-26 31,-26 26 0,26 0 47,0 0-78,0 0 16,26 0-16,-53 0 15,27 0-15,27 0 16,-54 0 0,1 0-1,-1 0 17,1 0-17,-1 0 1,27 0-16,26 0 15,-26 0 17,53 0-17,-53 0 1,0 0 0,0 0-1,-27 0 1,1 0-1,79 0 1,-80-26 0,0 26-1,27 0 1,27 0 0,-27 0-1,-27 0 1,27 0 15,-27 0-15,1 0-16,52 0 31,-52 0-15,26 0-1,-27 0 1,1 0 15,-1 0-15,1-27 31,-1 27 15</inkml:trace>
  <inkml:trace contextRef="#ctx0" brushRef="#br0" timeOffset="14116.863">19764 11563 0,'0'0'0,"53"0"63,-26-27-48,-1 27 32,1 0-47,-1 0 16,1 0-16,25-53 16,-25 53-1,52 0 1,27 0-1,0 0 1,0 0-16,-53 0 16,132 0-1,-106 0 1,27 0 0,-79 0-16,26 0 15,-1 0 1,-25 0-1,26 0 1,0 0 0,-27 0 15,80 0-15,-27 0-1,-52 0 1,-1 0-1,27 0 1,-26 0 0,26 0-1,52 0 17,-52 0-17,53 27 1,0-27-1,0 0 1,-53 0 0,26 0-16,-52 0 15,78 0 32,-78 0-31,-1 0-1,1 0 1,-1 0 15,1 0 47,-1 0-46,1 0 77</inkml:trace>
  <inkml:trace contextRef="#ctx0" brushRef="#br0" timeOffset="24210.027">17992 12700 0,'0'-26'219,"26"26"-204,1 0 1,-1 0 0,1 0 30,-1 0-14,0 0-32,1 0 125,-1 0-110,1 0 32,-1 0 78,1 0-62,-1 0-48,1 0 1,-1 0 0,1 0 46,-1 0-46,0 0 15,1 0-15,-1 0-1,1 0 16,26 0 32,-27 0 15,1 0 172,-1 0-203,1 0 15,-1 0-46,0 53 15,1-53 126,-1 0-64,1 0-46,-1 0-31,1 0 15,-1 0-15,1 0-16,-1 0 31,27 0-15,-26 0-1,-1 0 1,0 0-1,1 0 17,26 0 93,-27 0-94,1 0-15,-1 0-1,1 0 16,-1 0 16,1 0-31,-1 0 15,1 0-15,-1 0 93</inkml:trace>
  <inkml:trace contextRef="#ctx0" brushRef="#br0" timeOffset="26614.027">19844 12621 0,'53'0'78,"-27"0"-47,1 0-31,25 0 16,1 0 0,0 0-1,27 0 1,-1 0-1,-26 0 1,-27 0 0,27 0-1,-26 0 1,26 0 15,-27 0 16,27 26 78</inkml:trace>
  <inkml:trace contextRef="#ctx0" brushRef="#br0" timeOffset="29129.719">23045 12727 0,'27'0'78,"-1"0"-62,1 0-16,-1 0 16,27 0-16,0 0 15,-27 0 1,107 0 0,-1 0-1,27 26 1,79-26-1,-132 0 1,-27 0 0,-26 0-16,26 27 15,-26-27 1,-26 0 0,26 0-1,0 0 1,26 0 15,-26 0-15,0 0-1,0 26 1,26 1 0,-26-27-1,26 0 1,1 0-1,-27 0 1,26 0 0,0 0-1,-26 0 1,53 0 0,-53 0-1,53 0 1,-27 0-1,27 0 1,26 0 15,1 0-31,-80 0 32,52 0-17,-52 0 1,53-53 15,-53 53-15,26 0-1,-52 0-15,52-27 16,-52 27 0,26-26-1,79 26 1,-79 0-1,26 0 1,-26 0 0,27-53-1,-28 53 1,1 0 0,53-27 15,-53 27-16,-26 0 1,-1 0 0,27 0-1,26 0 1,-26 0 0,27 0-1,-1 0 1,27 0-1,0 0 1,-53 0 0,26 0-1,-53 0 1,1 0 0,-1-26-1,27 26 1,0 0 15,-26 0-15,-1 0-1,27 0 1,0 0 0,0 0-1,0 0 1,-27 0 31,1 0-16,-1 0-15,1 0-1,-1 0 1,0 0-1,27 0 1,-26 0 0,-1 0 31,1 0-32,-1 0 1,1-27-1,-1 27 64</inkml:trace>
  <inkml:trace contextRef="#ctx0" brushRef="#br0" timeOffset="38390.009">10372 7329 0,'0'27'63,"0"-1"-48,0 27-15,0 26 16,0-26-1,0 0-15,0 0 16,0 27 0,0-54-1,0 1 1,0-1 0,0 0-1,0 1 173</inkml:trace>
  <inkml:trace contextRef="#ctx0" brushRef="#br0" timeOffset="39720.988">10213 7858 0,'0'-26'31,"26"0"1,1 26-17,-1 0 1,1 0 0,-1 0-1,1 0 1,-1 0-1,1 0 17,-1 0-17,-26 52 1,0-25 0,0 26-1,0 0 1,0-27-1,-26 1 17,-1-27-17,1 0 1,-1 0 0,27 26 218,53-26-234,-26 0 16,-1 53-1,53-53 1,-52 0-1,-27 26 95,0 27-95</inkml:trace>
  <inkml:trace contextRef="#ctx0" brushRef="#br0" timeOffset="40034.019">10425 8626 0,'0'26'16,"26"-26"30,1 27-30,-1 52-16,0-79 16,-26 26-1</inkml:trace>
  <inkml:trace contextRef="#ctx0" brushRef="#br0" timeOffset="40185.0029">10610 9023 0,'26'53'31,"-26"-27"-15</inkml:trace>
  <inkml:trace contextRef="#ctx0" brushRef="#br0" timeOffset="40364.99">10636 9367 0,'0'0'0,"0"26"16,0 0 0,-26 27-1,26 0 16</inkml:trace>
  <inkml:trace contextRef="#ctx0" brushRef="#br0" timeOffset="40552.877">10557 9684 0,'0'27'78,"0"-1"-78,0 0 16</inkml:trace>
  <inkml:trace contextRef="#ctx0" brushRef="#br0" timeOffset="41450.057">10557 10240 0,'0'0'0,"0"26"0,0 1 16,0-1-1,0 27 16,0 0-15,0-27 0,0 27-1,0-26 1,26-1 46,1-79-30,-1 53-17,1-26-15,-27-1 16,53-26-16,-27 27 16,27-27-1,-53 27 16,0-1-31,26 27 47,1 0-15,-1 0-17,1 0 1,-27 53-1,0 0 1,0 0 0,0-27-1,0 54 1,0-27 0,-27 0-1,27-27 1,27-26 78,-1-26-79,1 26-15</inkml:trace>
  <inkml:trace contextRef="#ctx0" brushRef="#br0" timeOffset="42235.013">11060 10504 0,'52'0'125</inkml:trace>
  <inkml:trace contextRef="#ctx0" brushRef="#br0" timeOffset="44685.648">14420 14579 0,'26'0'78,"1"0"-78,26 0 16,0 0-16,26 0 16,53 0-16,106 0 31,53 0-15,53-27-1,0 27 1,-79 0-1,-106 0 1,-54 0 0,54 0-1,-132 0 1,131 27 0,1-27-16,26 26 15,1 1 1,-28-1-1,-131-26 1,26 0 0,-27 0-1,1 0 1,26 0 15,-1 0 32,-25 80-48,-1-80 17,27 0-32,0 26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800" units="cm"/>
          <inkml:channel name="T" type="integer" max="2.14748E9" units="dev"/>
        </inkml:traceFormat>
        <inkml:channelProperties>
          <inkml:channelProperty channel="X" name="resolution" value="44.75525" units="1/cm"/>
          <inkml:channelProperty channel="Y" name="resolution" value="44.69274" units="1/cm"/>
          <inkml:channelProperty channel="T" name="resolution" value="1" units="1/dev"/>
        </inkml:channelProperties>
      </inkml:inkSource>
      <inkml:timestamp xml:id="ts0" timeString="2021-03-15T08:48:37.88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3942 2382 0,'0'26'94,"0"0"-79,0 27-15,0 53 16,0 0-16,0 132 15,0-106 1,0-52 0,0-1-1,0-52 1</inkml:trace>
  <inkml:trace contextRef="#ctx0" brushRef="#br0" timeOffset="690.173">6694 2487 0,'0'0'0,"0"80"15,0-27-15,0 53 16,0-1-1,0 160 1,0-53 0,0-107-1,0-157 32</inkml:trace>
  <inkml:trace contextRef="#ctx0" brushRef="#br0" timeOffset="4901.31">3016 8149 0,'53'0'78,"27"0"-78,25 0 15,1 0-15,-26 0 16,25 27 0,213-1-1,52 54 1,-79-27 0,-53-27-1,-105-26 1,-80 0-1,26 0 1,0 0 0,27 0-1,-26-26 1,-54 26 0,1 0-1,-1 0 79</inkml:trace>
  <inkml:trace contextRef="#ctx0" brushRef="#br0" timeOffset="6358.9369">17806 7832 0,'27'0'63,"105"0"-48,27 0-15,-27 0 16,-52 0-16,211 0 16,26 0-1,-211 0 1</inkml:trace>
  <inkml:trace contextRef="#ctx0" brushRef="#br0" timeOffset="6970.207">18071 8864 0,'79'0'0,"-158"0"0,211 0 16,-26 0-16,-26 0 15,25 0-15,-25 0 16,-27 0 0</inkml:trace>
  <inkml:trace contextRef="#ctx0" brushRef="#br0" timeOffset="7593.331">17462 9949 0,'0'0'0,"27"0"15,26-27 1,0 27-16,79-26 15,80 26 1,-53 0 0,52-27-1,1 27 1,-133 0 0,-26 0-1,-26 0 16,-1 0-31,0 0 110,-26 27-95</inkml:trace>
  <inkml:trace contextRef="#ctx0" brushRef="#br0" timeOffset="8203.021">17780 10769 0,'79'0'47,"1"0"-47,-1 0 15,53 0-15,-79 0 16,53 0-16,159 0 31,-80 0-15,-132 0-1,0 0 1,-53 53 78</inkml:trace>
  <inkml:trace contextRef="#ctx0" brushRef="#br0" timeOffset="8731.364">17965 11748 0,'0'0'15,"27"0"-15,26 0 16,132 53-1,-79-53 17,-53 26-32,26 1 15,0-27 1,-52 0 0,-1 26-1</inkml:trace>
  <inkml:trace contextRef="#ctx0" brushRef="#br0" timeOffset="9387.297">17780 12965 0,'0'0'0,"26"0"15,27 0-15,106 0 31,-106 0-31,26 0 16,107 0 0,52 0-1,-159 0 17,-105 0 61</inkml:trace>
  <inkml:trace contextRef="#ctx0" brushRef="#br0" timeOffset="9837.3609">17489 13785 0,'26'27'16,"1"-1"-1,26-26 1,26 53-16,-52-27 15,78 27 1,28 0 0,-107-53 15,1 0-15,-1 0-1,1 0 16</inkml:trace>
  <inkml:trace contextRef="#ctx0" brushRef="#br0" timeOffset="13713.3559">16642 6721 0,'-26'26'47,"-27"106"-32,53-52-15,0-1 16,-27 27-16,1 53 16,0-27-16,-1 239 31,1-1-15,-1-26-1,-26-53 1,53-132-16,0-27 15,0 27-15,-26 132 16,26-53 0,0-53-1,0 27 1,0-53 0,0-1-1,0-52 1,0 53-1,26 105 1,1-78 0,-1-28-1,1 1 1,-27 0 15,0 0-15,0-1-1,0-78 1,0 26 0,26 26-1,-26-79 1,27 79 0,-1-53-1,-26 27 1,26 0-1,1 0 1,-27 53 0,0-53-1,0-54 1,0 81 15,0-1-31,0-79 31,0 0-15,0 26 0,0-52-1,0 52 1,26-26 0,-26 0-1,27 0 1,26-27-1,-27-26 32,1 0-31,-1 0 31,1 0-32,-1 0 17,1 0 15,-1 0-1,-26-26-30,26 26-16,27 0 16,-53-27-1,53 27 1,-26-26 0,-1 26 15,1-53-16,-1 27 17,1-1-17,-27 1-15,26-1 16,27 1 15,-53-27-31,26 26 16,27-26 15,-26 1-15,-27-1-1,26 0 1,1 53 0,-27-53-1,26 53 1,1-27-1,-27 1 1,26-80 0,0 80-1,-26-1 1,27-79 0,-27 53-1,53-79 16,-53 53-15,0-1 0,0-26-1,26 1 1,-26-1 0,0 0-1,0-26 1,0-27-1,0 27 1,0 26 0,0-26-1,0 26 1,-53-27 0,53 107-16,-26-27 15,26 27 16,-27-107-31,1-25 32,26 105-17,0-53 1,0 53 0,0-27-1,0 1 1,0 0-1,0-1 1,0-52 0,0 79-1,0-53 1,0 53 0,0-26-1,0 0 1,0-54-1,0 107 1,0-80 0,0 0 15,53 27-15,-53 52-1,0-26 1,0 1-1,0-28 1,0 1 0,0-1-1,0 1 1,0 53 0,0-107-1,0 80 1,0 0-1,-53-26 1,53-27 0,0 53-1,0-26 1,0 53 15,0-80-15,0 79-1,0-26 1,0-26 0,0 0-1,-26-27 1,26 79 0,0-26-1,0-26 1,0 26-1,-27-26 1,27 26 0,0-27-1,0 1 1,0 53 15,-26-27-31,-1 26 31,27-26-15,0 0 0,-26 0-1,-1 27 1,1 0 0,-1-1-1,1 1 1,-1-1-1,1 27 1,-27-26 0,27 26-1,-1-27 1,1 27 0,-1 0-1,-26-53 1,27 53-16,-1 0 15,-78-26 1,78-1 15,1 27-15,-1 0 31,1 0-32</inkml:trace>
  <inkml:trace contextRef="#ctx0" brushRef="#br0" timeOffset="26259.985">16695 7911 0,'27'0'78,"-1"0"-47,1 0-15,-1 0-16,1 0 16,25 0-1,-25 0 1,-1 0 0,-26-26-1,27 26 1,-1-27 15,1 27 0,-1-26 32,1 26-48,-1 0 1,1-26 15,-1-1-31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800" units="cm"/>
          <inkml:channel name="T" type="integer" max="2.14748E9" units="dev"/>
        </inkml:traceFormat>
        <inkml:channelProperties>
          <inkml:channelProperty channel="X" name="resolution" value="44.75525" units="1/cm"/>
          <inkml:channelProperty channel="Y" name="resolution" value="44.69274" units="1/cm"/>
          <inkml:channelProperty channel="T" name="resolution" value="1" units="1/dev"/>
        </inkml:channelProperties>
      </inkml:inkSource>
      <inkml:timestamp xml:id="ts0" timeString="2021-03-15T08:49:32.18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7064 8123 0,'27'0'110,"-1"0"-95,27 0 1,27 0-1,-54 0 1,0 0 0,27 0 15,-26 0-15,-1 0-1,1 0 32,-1 0-31,1 0 15,-1 0-15,1 0-16,26 0 15,52 26 16,28-26-15,52 0 0,-79 80-1,0-80 1,-1 26 0,1-26-1,-53 0 1,-26 0-1,25 27 1,-25-27 47,-1 0-48,27 26-15,-26-26 16,-1 0-1,27 0-15,0 0 32,-26 0-17,25 0 1</inkml:trace>
  <inkml:trace contextRef="#ctx0" brushRef="#br0" timeOffset="1791.929">6376 9287 0,'27'0'171,"26"0"-155,-27 0 0,27 0-1,-26 0 1,-1 0-16,27 0 16,0 0-16,26 0 15,1 0 1,-27 0-1,0 0 1,-27 0 0,80 0-1,-27 0 1,-26 0 0,79 0-1,-26 0 16,-26 0-15,105 0 0,-26 0-1,79 0 1,-27 0 0,-78 0-1,-1 0 1,-106 0-16,80 0 15,79 0 1,-26 0 0,-26 0-1,52 0 1,-106 0 0,80 0-1,-53 0 1,-1 0-1,1 0 17,-26 0-32,-27 0 31,0 0-15,26 0-1,27 0 1,-27 0-1,-52 0 1</inkml:trace>
  <inkml:trace contextRef="#ctx0" brushRef="#br0" timeOffset="3061.962">11959 9393 0,'53'0'94,"0"0"-78,26 0-16,27 0 15,0 0-15,0 0 16,79 0 0,-106 0-1,-26 0 1,-26 0 31,-1 0-47,80 0 15,-53 0 1</inkml:trace>
  <inkml:trace contextRef="#ctx0" brushRef="#br0" timeOffset="3688.939">14975 9499 0,'27'0'47,"-1"0"-47,1 0 31,132 0-15,-1-27 0,-25 27-1,25 0 1,-78 0-16,-1 0 15,0 0 1,-26 0 15,-26 0 16,-1 0-47,80 0 16,26 0-1</inkml:trace>
  <inkml:trace contextRef="#ctx0" brushRef="#br0" timeOffset="4251.836">17171 9472 0,'27'0'31,"26"0"-15,-27 0-16,107 0 16,25 0-1,-78 0-15,264 0 16,158 0 0,-25 0-1,-80 0 16,-186 0-15,-131 0 0,-54 0-1,0 0 1,1 0 0,-1 0 30,1 0 1,-1 0-31,1 0-16,-1 0 16</inkml:trace>
  <inkml:trace contextRef="#ctx0" brushRef="#br0" timeOffset="10259.997">3201 13970 0,'0'27'125,"80"-27"-110,-54 0-15,27 0 16,0 0-1,53 53 1,53-27 0,-1 54-1,-25-80 1,26 52 0,-27-52-1,27 0 1,-27 27-1,0-27 1,0 0 0,54 0-1,52 0 1,0 0 0,0 0 15,-159 0-16,54 0 1,-28 0 0,-25 0-1,-27 0 1,0 0-16,0 0 16,238 0-1,-106 0 1,-26 0-1,-1 0 1,28 0 0,-54 0-1,0 0 1,-52 0 0,25 0-1,-52 0 16,80 0-15,-28 0 0,-25-27-1,26 27 1,-53 0 0,52 0-1,1-52 1,-53 52-1,0-27 1,26 27 0,-26 0 15,-26 0 0</inkml:trace>
  <inkml:trace contextRef="#ctx0" brushRef="#br0" timeOffset="13104.203">6244 16087 0</inkml:trace>
  <inkml:trace contextRef="#ctx0" brushRef="#br0" timeOffset="15731.8649">3016 17251 0,'27'0'63,"52"0"-48,27 0-15,-27 0 16,27 0-16,0 0 16,0 0-16,79 27 31,0-27-31,27 53 31,-53-53-15,-27 26-1,-26 27 1,-27-53 0,27 0-1,0 26 1,53-26-1,26 0 1,-106 0 0,53 0-1,1 0 1,25 0 0,54 0-1,-80 0 1,27 0-1,79 0 1,53 0 15,0 0-15,133 0 0,-239 0-1,238 0 1,-211 0-1,79 0 1,-132 0 0,26 0-1,0 0 1,159 0 0,-132 0-1,79 0 1,0 0-1,-79 0 1,-80 0 0,132 0-1,-131 0 17,-1 0-17,-79 0 1,79 0-1,-79 0 1,53 0 0,26 0-1,27 0 1,0 0 0,-80 0-1,53 0 1,1 0-1,-54 0 1,-53-26 0,1 26-1,-1 0 79</inkml:trace>
  <inkml:trace contextRef="#ctx0" brushRef="#br0" timeOffset="18070.968">6720 17569 0,'27'0'62,"-1"0"-46,1 0 0,-1 0-1</inkml:trace>
  <inkml:trace contextRef="#ctx0" brushRef="#br0" timeOffset="20692.054">6959 17701 0,'0'0'0,"52"0"31,-25 0-15,-1 0 0,1 0-16,26 0 15,105-53 1,-78 0 0,-80 27-16,79-27 15,27-53 1,26-53-1,-52 80 1,26-54 0,-80 81-1,1-28 1,25 27 0,-52 0-1,0-26 1,0 53-1,0-80 17,0 79-17,0-26 1,0 0 0,0 27-1,-26-1 1,0-25-1,-27 25 1,26 1 0,-52-1-1,52 27 1,-26-26 0,27 26-1,-53-27 1,-1-52-1,54 79 1,-27 0 15,26-27-31,1 27 32,-1 0-17,-52 0 1,26 0-1,27 0 1,-1-26 0,1 26 15,-1 0-15,1 0 15,-1 0-16,1 0 1,-27 0 0,27 0-1,-1 0-15,1 0 32,-1 0-32,1 0 31,-1 0-16,-26 26 32,27 1-31,-1-27 0,1 26-1,-27 1 1,0 26-1,27 0 32,-1-27-31,27 1 0,-26-1-16,26 27 15,0 0 1,0 26 15,0-26-31,0 0 16,26 0-1,-26 26 1,53 1 0,-53-27-1,27 0 1,-1-27-1,-26 80 1,0-53 0,53 53-1,26-27 1,-26-26 0,0-27-1,27 54 1,-54-54 15,53 1-31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800" units="cm"/>
          <inkml:channel name="T" type="integer" max="2.14748E9" units="dev"/>
        </inkml:traceFormat>
        <inkml:channelProperties>
          <inkml:channelProperty channel="X" name="resolution" value="44.75525" units="1/cm"/>
          <inkml:channelProperty channel="Y" name="resolution" value="44.69274" units="1/cm"/>
          <inkml:channelProperty channel="T" name="resolution" value="1" units="1/dev"/>
        </inkml:channelProperties>
      </inkml:inkSource>
      <inkml:timestamp xml:id="ts0" timeString="2021-03-15T08:50:30.12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3519 7171 0,'26'0'93,"27"0"-77,0 0 0,0 0-16,0 0 15,0 0 1,26 0-1,54 0 1,-107 0 0,1 0-1,52 0 1,-53 0 0,107 0-1,-80 0 1,-27 0-1,27 0 1,0 26 0,53-26 15,-80 26-31,27-26 0,79 0 31,27 0-15,-27 0-1,-52 0 1,-27 0 0,-27 0-1,1 0 17,-1 0-17,1 0 1,-1 0-1,80 0 1,-53 0 0,-27 0-1,80 0 1,0 0 0,-27 0-1,54 0 16,25 0-31,-105 0 32,0 0-17,0 0 1,0 0 0,0 0-1,0 0 1,26-52-1,-26 52-15,0 0 16,106 0 0,-106 0-1,79 0 1,-106 0 0,1 0-16,26 0 15,0 0 1,-27 0-1,106 0 17,-52 0-32,-1 0 31,54 0-15,-54-27-1,53 27 1,53-26-1,-52 26 1,-1 0 0,-79 0-1,79 0 1,53 0 0,1 0-1,25 0 1,27 0-1,27 0 1,-106 0 0,-53 0 15,-54 0-31,-25 0 16,-1 0-16,80 0 15,-53 0 1,27 26-1,-54-26 1,0 0 15,80 27-15,-53-1 15,-26-26-31,26 0 16,132 0-1,-106 0 1,-26 26-16,159 1 16,-80-27-1,0 26 1,27 1 15,26-27-31,-26 0 31,-27 0-15,-26 0 0,-53 0-1,-79 0 79</inkml:trace>
  <inkml:trace contextRef="#ctx0" brushRef="#br0" timeOffset="879.038">3572 8149 0,'26'0'15,"1"0"1,105 0 0,-79 27-16,185-1 15,318 54 1,26-54 0,26-26 15,-26 0-16,133 0 1,-609 0 0,-80 0-16,1 0 15,-1 0 79,0 0-78</inkml:trace>
  <inkml:trace contextRef="#ctx0" brushRef="#br0" timeOffset="6527.565">5265 10742 0,'27'0'94,"-1"0"-79,27 0-15,-26 0 16,-1 0 0,0 0-1,54 0 1,-27-26 0,26 26-1,-26 0 1,26 0-1,1 0 1,-54 0 0,1 0-1,-1 0 1,1 0 0,-1 0-1,27 0 1,0-27-1,-27 27 1,27-26 15,-26 26-15,52-26 0,-52 26-1,25 0 1,1 0-1,0 0 1,27 26 0,-27-26 15,-27 0-15,1 0-1,-1 0 1,0 0-1,27 26 157</inkml:trace>
  <inkml:trace contextRef="#ctx0" brushRef="#br0" timeOffset="7633.088">5106 13626 0,'27'-26'62,"-1"26"-46,1 0-1,-1 0 1,27 0-16,-26 0 31,-1 0-31,106 0 32,-79 0-32,27 0 31,-27 0-31,-27 0 15,106 0 1,27-27 0,-106 27-1,79 0 1,-105 0 0,26 0-1,-27 0 1,1 0 31,26 0-32,-27 0-15,53 0 16,-52 0 0,-27 27 15,53-27 16</inkml:trace>
  <inkml:trace contextRef="#ctx0" brushRef="#br0" timeOffset="8611.8979">9763 10928 0,'53'0'31,"53"-53"-15,-53 53-16,106-27 15,185-26 1,-80 0 0,-185 53-1,-52 0 1,-1 0 62</inkml:trace>
  <inkml:trace contextRef="#ctx0" brushRef="#br0" timeOffset="9605.101">12382 11113 0</inkml:trace>
  <inkml:trace contextRef="#ctx0" brushRef="#br0" timeOffset="11205.644">15214 10928 0,'26'0'63,"27"0"-48,-27 0 1,1 0-16,-1 0 16,27 0-16,-26 0 15,26 0 1,0 0-16,79 0 16,-53 0-1,27 0 1,0 0-1,-53 0-15,53 0 32,-80 0-17,53 0 17,-52 0-17</inkml:trace>
  <inkml:trace contextRef="#ctx0" brushRef="#br0" timeOffset="12921.909">13600 10875 0,'-27'0'218,"1"0"-186,-1 0-32,1 0 47,-1 0-47,1 0 15,-1 0 1,1 0-1,-1 0 1,80 0 93,-26 0-77,-1 0 46,-26 26-31,-53-26-47,27 0 31,-1 0-31,1 0 62,26-26-46,26-1 0,-26 1-16,27 26 15,-1 0 1,1 0-16,-1 0 31,-52 0 79,-1 0-110,1 0 15,-1 0-15,1 0 16</inkml:trace>
  <inkml:trace contextRef="#ctx0" brushRef="#br0" timeOffset="18985.015">16007 8758 0,'0'53'94,"0"0"-78,0-27-1,0 27-15,0-26 16,0 26 0,0 52-1,0 28 1,-53 52 15,0 27-15,53-133-1,-26-26 1,0-106 62,26-79-47,-27 79-31</inkml:trace>
  <inkml:trace contextRef="#ctx0" brushRef="#br0" timeOffset="19690.442">15372 9181 0,'27'0'31,"-1"0"-15,-26 53-16,53 27 15,-26-54-15,26 106 16,26-52 0,-26 26-1,-27-80 1,1 1-1,-1 25 17,1-25-17,-1-27 32,1 0-31,-1 0-1,0 0 1,107-27 0,-1 1-1,133-133 1,-54 80 0,-105-27-1,-26 53 1,-28-26-1,-52 52 17,0 1-1</inkml:trace>
  <inkml:trace contextRef="#ctx0" brushRef="#br0" timeOffset="25371.1319">2593 11113 0,'-27'53'94,"1"-53"-94,0 26 15,-1 27-15,1-26 16,-1 25-1,-26 81 1,0-54 0,0 1-1,53-28 1,0 1 0,-53 27-1,53-1 1,0-52-1,0 52 1,0-26 0,0 26 15,0-26-31,0 27 31,0-54-15,27 27-1,79 53 1,-53-80 0,53 54-1,-80-80 1,106 79 0,-105-79-1,-1 26 1,27-26-1,-26 0 1,131 27 0,-131-27-1,-1 0-15,54 0 16,-54 0 0,27 0-1,26 0 16,1 0-15,52 53 0,27-53-1,-53 0 1,79 0 0,-53 0-1,-26 0 1,-27 0-1,1 0 1,-27 0 0,0 26-1,26 1 1,0-27 0,1 0-1,-27 0 1,105 0-1,1 0 17,-53 0-17,53 0 1,-106 0-16,105 0 16,-52 0-1,53 0 1,26 0-1,27 0 1,-1 0 0,-131 0-1,211 0 1,-106 0 0,0 0-1,0 0 1,-79 0-1,27 0 1,-54 0 0,80 53 15,0-27-15,-1 1-1,-25-27 1,25 105-1,-78-105 1,78 0 0,-25 0-1,78 0 1,-52 0 0,26 0-1,-26 0 1,185 0-1,-238 27 1,106-27 0,396 26-1,-158-26 1,-80 0 15,-132 0-15,-79 0-1,-53 0 1,-53 0 15,-27 0-15,1 0 0,-1 0-1,1 0 1,52 0-1,-52 0 1,25 0 0,-25 0-1,-1 0 1,27 0 0,-26 0-1,52-53 16,-52 27-31,26-1 32,-27 1-17,27-27 1,0 0 0,26-26-1,27-27 1,-79 79-1,25 1 1,1-27 0,-26 27-1,-27-1 1,53 1 0,-53-1-1,0-26 1,0 0-1,0 27 1,-27-53 0,-26 52 15,53 1-15,-53-1-1,27-26 1,0 27-1,-54-1 1,27 1 0,27-1-1,-80-25 1,53-1 0,-185 53-1,211 0 1,-78-53-1,25 53 1,27 0 0,0-53 15,0 53-31,-26-53 31,79 26-15,0 1-1,-26 0-15,-1-27 16,-52-27 0,52 1-1,1-1 1,-1-25 0,-25 52-1,-1 0 1,26 0-1,-79 0 1,27-26 0,26 79-1,-26-27 1,-27 27 15,26 0-31,1-26 31,-27 26-15,27 0 0,-1 0-1,-78 0 1,78 0 0,1 0-16,0 0 15,-27 0 1,-53 79-1,27-79 1,26 0 0,-53 53-1,27-53 1,52 0 0,-105 26-1,-26-26 1,131 0-1,-52 0-15,-106 0 32,-27-26-32,80 26 31,79-26-15,-79 26-1,26-27 1,27 27-1,26 0 1,0 0 0,-79 0-1,26 0 1,1 0 0,52 0-1,0 0 1,0-53-1,0 53 17,53 0-32,0 0 31,-105 0-15,25 0-1,-25-26 1,78 26-1,-158-53 1,212 53 0,-80 0-1,-79-27 1,79-26 0,53 53-16,-106 0 15,27 0 1,-53-26-1,105 26 1,-52-27 0,-80 27-1,133 0 1,-80 0 15,53 0-31,27 0 31,0 0-15,-54 0 0,27 0-1,1 27 1,52 26 0,0-27-1,0-26 1,26 0-1,1 27 1,-27-27 0,27 26-1,-1-26 1,-26 0 15,0 27-15,27-27-1,-27 0 1,-79 0 15,79 26-15,-27 1 0,54-27 124,-54 26-109</inkml:trace>
  <inkml:trace contextRef="#ctx0" brushRef="#br0" timeOffset="30673.023">10134 13653 0,'-27'26'140,"27"1"-124,0 26-16,-26 52 15,26-25-15,0-1 16,0 27 0,0 0-1,0-80 1,0 1 0,0-54 93</inkml:trace>
  <inkml:trace contextRef="#ctx0" brushRef="#br0" timeOffset="31185.875">10001 13547 0,'-26'0'16,"-1"0"0,-26 26-1,27 27 1,-80 106-1,80-132 1,-1-1-16,1 53 16,26-52-1</inkml:trace>
  <inkml:trace contextRef="#ctx0" brushRef="#br0" timeOffset="31777.122">9975 13573 0,'0'0'0,"53"0"0,-27 0 16,106 0-1,1 53 1,-27 0 0,-53-53-1,-27 0-15</inkml:trace>
  <inkml:trace contextRef="#ctx0" brushRef="#br0" timeOffset="33768.094">14975 14552 0,'0'0'0,"27"0"16,26 0 15,-27 0-15,54-53-1,-27-52 1,52-81-1,-78 28 1,52 25 0,-52 54-1,-1-53 1,-26 105 15,0 1-15,0-1 46,-26 27 79,26 27-125,-53-27-16,26 79 15,-26-79-15,-52 27 16,78-1-1,-26 1-15,0-1 16</inkml:trace>
  <inkml:trace contextRef="#ctx0" brushRef="#br0" timeOffset="34215.994">15558 13785 0,'26'0'0,"0"0"15,27 0 1,0 0 15,-26 27 32,-27 25-32,0-25-31,26-27 16,1 26-1</inkml:trace>
  <inkml:trace contextRef="#ctx0" brushRef="#br0" timeOffset="62372.6229">8414 9261 0,'0'26'31,"0"54"-31,-27-54 16,27 27-16,-79 79 16,79-79-16,0 53 15,-27-53 16,27 26-15,-26-52 0</inkml:trace>
  <inkml:trace contextRef="#ctx0" brushRef="#br0" timeOffset="63050.09">8043 9525 0,'0'0'0,"0"53"16,0-26-16,0-927 15,27 1985 1,-1-1032 0,-26-27-1,53 27 1,-53-26-1,27-27 64,26 0-79,-1 0 15,1 0 1,53 0-1,-79-27-15,-1 27 16,-26-26 0,106-54-1,-106 54 1,26-27 0,-26-26-1,0 52 1,0 1-1</inkml:trace>
  <inkml:trace contextRef="#ctx0" brushRef="#br0" timeOffset="64279.024">7805 15293 0,'53'-106'32,"-53"53"-32,27 53 15,-1-158 1,27-27-1,-27-1 1,-26 54 0,0-53-1,0 26 1,0 106 0,0 27-1,0-27 1,0 26-1,0 1 1,-26 26 218,-53 53-218,26-27 0,0 27-16,0-53 15,26 27-15,1-1 32,-1 1-32,1-1 78</inkml:trace>
  <inkml:trace contextRef="#ctx0" brushRef="#br0" timeOffset="64776.247">8176 13679 0,'0'0'0,"79"80"0,27-1 15,105 106 1,-158-79 0,0-79-1,-53-1 1</inkml:trace>
  <inkml:trace contextRef="#ctx0" brushRef="#br0" timeOffset="70711.154">7329 11854 0,'26'0'297,"1"0"-281,-1 0-16,1 0 15,-1 0 1,1 0-1,-1 0 1,27 0 0,0 0-1,-27 0 48</inkml:trace>
  <inkml:trace contextRef="#ctx0" brushRef="#br0" timeOffset="73541.165">7488 11668 0,'26'0'125,"1"0"-94,26 0-15,-27 27-1,0-27 1,1 0 15,-1 0-15,1 26-1,-1 1 17,1-27 14,-27 26-30,53-26-16,0 27 16,0-27-1,-27 26 1,0-26 0,1 0-16,-1 0 15,27 0 1,0 0-1,27 0 17,-28 0-17,28 0 1,-1 0 0,-26 0-1,0 0 1,-27 0-1,1 0 1,-1 0 15,1 0-15,-1 0 15,1 0-31,-1 0 31,1 0-31,-1 0 16,1 0 0,26 0 15,26 0-15,-53 0-1,54 0 1,-1 0-1,-26 0 1,53 0 0,-80 0-1,27 0 1,-26 0 0,-1 0-1,27 0 1,-26 0 31,52 0-47,-26 0 15,79 0 1,27 0 15,-53 0-15,-53 0-1,79 0 1,-106 0 0,80 0-1,-79 0-15,-1 0 16,80-26 0,-80 26-1,1 0 1,52 0-1,-52 0 1,131 0 0,-131-53-1,26 53 1,0 0 0,-27 0-1,1 0 16,26 0-31,26-27 32,-26 27-17,26 0 1,27 0 0,-53-26-1</inkml:trace>
  <inkml:trace contextRef="#ctx0" brushRef="#br0" timeOffset="84587.158">1429 10187 0,'0'26'78,"0"27"-63,0 0 1,0-26 0,0 25-1,0-25-15,0-1 16,0 1-16,0 26 16,0 0 15,0-27-16,0 1 1</inkml:trace>
  <inkml:trace contextRef="#ctx0" brushRef="#br0" timeOffset="86734.174">1085 12171 0,'26'53'62,"1"-26"-46,-27-1-1,26 0-15,-26 1 16,0 79 0,0-53-1,0 52 17,0-131 139,0-27-155,0-26 0,27-27-16,-27 79 15,0 1-15,53-80 32,-1 0-32,1 106 93,0 0-77,-26 27-16,-1-1 16,1 27-16,-1-53 15,1 27 1,-27-1-1,0 1 17,0 25-32,0 1 15,0-26 1,0-1-16,0 27 16,0 0 15,0-26-31,0-1 31,0 0-15,0 27-1</inkml:trace>
  <inkml:trace contextRef="#ctx0" brushRef="#br0" timeOffset="165562.582">16219 17966 0,'53'0'63,"-27"0"-47,1 0-16,52 0 15,-52 0 1,52 0-16,133 0 15,-1 0 17,54 0-17,26 0 1,-132 0 0,-133 0-1,1 0 79,-1 26-94,27 0 16</inkml:trace>
  <inkml:trace contextRef="#ctx0" brushRef="#br0" timeOffset="167013.9909">19235 18151 0,'53'0'78,"-26"0"-63,26 0 1,-27 0-16,27 0 16,-27-27-1,1 27-15,-1 0 16,27 0 0,-26 0-1,78-26 1,-52 26-1,0-53 1,53 53 0,-106-27-16,53 27 15,53-26 17,-80 26-32,27-26 15,-26 26-15,52-80 31,-26 27-15,0 0 0,26-53-1,-26-52 1,-26 52 0,-27-26-1,0-54 1,0 81-1,0-28 1,-27 1 0,-26 53-1,0 52 1,-26-52 0,0 26 15,-1 53-31,1-27 15,-53 1 17,105 26-17,1 0 1,-27 0 0,26 0-1,-52 53 1,52-53-16,-52 79 15,-80 54 1,80-54 0,-53 53-1,26 27 1,79-159 0,1 79-1,-1 1 1,27-1-1,-52 27 1,52-27 0,0-26-16,0 53 31,0-53-15,52 26-1,1 1 1,27-27-1,-27-53 1,-27 0 0,27 0-1,-26 0 1,-1 0 0,0 0-1,1 0 16,-1 0-15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800" units="cm"/>
          <inkml:channel name="T" type="integer" max="2.14748E9" units="dev"/>
        </inkml:traceFormat>
        <inkml:channelProperties>
          <inkml:channelProperty channel="X" name="resolution" value="44.75525" units="1/cm"/>
          <inkml:channelProperty channel="Y" name="resolution" value="44.69274" units="1/cm"/>
          <inkml:channelProperty channel="T" name="resolution" value="1" units="1/dev"/>
        </inkml:channelProperties>
      </inkml:inkSource>
      <inkml:timestamp xml:id="ts0" timeString="2021-03-15T08:55:01.53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5900 6377 0,'53'0'110,"-26"0"-79,-1 0-16,0 0 1,1 0-16,-1 0 16,1 0-16,26 0 15,26 0 1,27 26 0,-53-26-1,53 27 1,-53-27-1,26 0 17,-26 0-17,-27 0-15,1 0 16,-1 0 0,27 0 15,-26 0-16,-1 0 1,1 0 0,26 0-1,-1 0 17,-25 0-1,26 0-16,-27 0-15,1 0 16,-1 0 0,27 0 15,-26 0 0,-1 0 16,0 0-16,1 0-15,-1 0 0,27 26-1,-26-26 79,-1 0-63,-26 27 235,27-27 31,-1 0-282</inkml:trace>
  <inkml:trace contextRef="#ctx0" brushRef="#br0" timeOffset="1680.211">7779 6483 0,'26'0'94,"1"0"-94,-1 0 15,1 0-15,52 0 16,0 0-1,-52 0 1,370 0 0,-292 0-1,81 0 1,-54 0-16,159 0 31,-106 0-31,-132 0 31,-26 0 16,-1 0-47,1 0 32,52 0-32,53 0 15,27 0 1,106 0-1,-107 0 1,-52 0 0,-53 0-1,26 0 1,-26 0 31,-26 0-32,26 0 1,-27 0 0,27 0-16,0-27 31,79 1-15,-52 26-1,-1 0 1,-53 0-1,1 0 1,26 0 0,-27 0-16,27 0 31,0-27-15,27 27-1,-54 0 1,27 0-1,0 0 1,26 0 0,1-26 15,-27 26-31,26 0 31,-53 0-31,54 0 16,-1 0-1,0 0 1,-52 0 0,26 0-1,-27 0 1,27 0 0,0 0-1,0 0 1,0 0 15,-27 0-15,1 0-1,-1 0 1,1 0 15,-1 0 0,27 0 1,-26 0 46,-1 0-63,1 0 32,-1 0 0,0 0-47,27 0 16</inkml:trace>
  <inkml:trace contextRef="#ctx0" brushRef="#br0" timeOffset="3884.212">15875 6165 0,'0'53'62,"0"0"-46,0 26-16,26 1 15,-26-54-15,0 54 16,0-28 0,0 1 15,0-26-15,0-1-16,0 1 15,0 26 1,0 26-1,0 27 1,0-53 15,0-27-15</inkml:trace>
  <inkml:trace contextRef="#ctx0" brushRef="#br0" timeOffset="4756.267">16404 6430 0,'27'0'16,"26"0"-16,-1 0 15,-25 0 1,-1 0 0,1 0-16,-1 53 15,1-27 16,-27 1 1,0 52-17,0-53 1,-27 1 0,-26-1-1,27 27 1,-1-53-16,-25 27 15,78-1 110,27-26-109,-27 27-16,80-1 16,-53-26-1,27 0-15,-1 26 16,-53-26 0,1 0-1,-1 0 1,-26-52 31</inkml:trace>
  <inkml:trace contextRef="#ctx0" brushRef="#br0" timeOffset="5551.2">17039 6403 0,'27'-26'0,"-1"26"16,1 0-1,-1 0-15,0 0 16,80 0-1,-26 79 1,-27-79 0,-53 80-1,0-54 17,0 0-32,-53 54 31,0-27-16,26-53 1,1 0 0,26 26 31,26 1-32,-26-1-15,53 1 16,-26-1-1,78 27 1,-78-53 0,-27 53-1,0 0 1,0-27 0,0 1-1,0 26 1,0-27 31,-53-26 0,27 0-47,-1 27 15,1-27 1</inkml:trace>
  <inkml:trace contextRef="#ctx0" brushRef="#br0" timeOffset="9413.003">15901 7329 0,'0'27'593,"0"-1"-577,-26 1 0,26 26-16,0-27 15,0 53 17,0-52-32,0-1 31,0 27-16,0-26 32,-26-27 16,-1 26 31,27 1 62,0-1-141,0 1 1,0-1 0,0 0 31,0 1 31,0-1 172,0 1-172</inkml:trace>
  <inkml:trace contextRef="#ctx0" brushRef="#br0" timeOffset="15285.262">15690 7435 0,'0'-26'563,"0"-1"-469,26 1 312,1 26-391,-1 0 48,1 0-32,-1 0 0,1 0-15,-1 0 31,0 0 0,1 0-47,-27 26 15,0 1 17,26-1-32,-26 1 47,0-1-32,0 0 1,0 27 15,0-26 0,0-1-15,0 1-16,-26 26 16,-1-27-1,1 1 1,0-1-1,-27 1 1,26 25 15,27-25 126,53-27-142,0 0 1,-27 0-16,1 0 15,-1 0 1,1 0 0,-1 0 124,1-79-140,-1 52 16,-26-79 0</inkml:trace>
  <inkml:trace contextRef="#ctx0" brushRef="#br0" timeOffset="17070.667">16669 7356 0,'0'26'78,"0"27"-78,0 53 16,0-53-16,0 53 15,0-53-15,-27 26 16,27-53 0,0 1 109</inkml:trace>
  <inkml:trace contextRef="#ctx0" brushRef="#br0" timeOffset="18191.9189">17039 7435 0,'53'-26'15,"-26"26"16,-1 0-31,27 0 32,-27 0-1,1 0-15,-1 0-1,-26 26 1,0 1-1,0-1 1,0 0 15,0 1-31,-26-27 16,-1 26 0,-78-26-1,52 0 1,26 0-1,54 0 95,-1 0-95,1 53-15,25-53 16,-25 27-16,26-1 16,-27-26-1,1 27 1,-1-1 0,1-26-1,-27 53 1,26-53-1,-26 27 1,0-1 31,0 0-31,0 1-1,-26-27 1,-27 0-16,0 26 15,0 1 17,26-27-17,1 0 1,0 0 0,-1 0-1,1 0 1</inkml:trace>
  <inkml:trace contextRef="#ctx0" brushRef="#br0" timeOffset="20594.1299">15769 8229 0,'0'26'62,"27"-26"-15,-1 0-31,1 0-16,-1 0 46,-26 27-30,0-1 0,0 1-1,0-1 1,0 27 0,-159 26-1,53-26 1,54-53-1,104 0 95,-25 0-110,26 0 15,0 0-15,53 0 16,-54 0 0,-25 0-1,-1 0 79,1 0-78</inkml:trace>
  <inkml:trace contextRef="#ctx0" brushRef="#br0" timeOffset="21460.257">16484 8149 0,'26'0'15,"0"0"1,1 0-16,26 0 16,-27 0-1,27 27 1,-53-1 62,-26-26-62,-1 0-16,-26 27 15,27-27-15,-1 26 16,1-26-1,52 0 64,27 27-79,0-1 15,27 1-15,-27-27 16,0 26-16,-27 1 15,27-27 1,-53 26 0,0 1 31,0-1-32,0 0 1,-27-26-1,-158 0 1,159 0 15,-1 0 16</inkml:trace>
  <inkml:trace contextRef="#ctx0" brushRef="#br0" timeOffset="22004.216">17330 8282 0,'0'79'47,"0"1"-31,0-1-16,0 27 15,0 105 1,-26-78-1,-1 25 17,1-131 93,-1-27-94</inkml:trace>
  <inkml:trace contextRef="#ctx0" brushRef="#br0" timeOffset="29727.123">16484 9102 0,'-27'0'157,"-26"0"-142,-26 0-15,-1 0 16,54 0-16,-27 0 16,-159 0-1,-26-53 1,106 27-16,0-27 15,-80-53 1,-132-53 0,53-53-1,106 54 1,53-54 0,52 80-1,27-53 1,0-1-1,53 1 17,0-79-32,0 78 15,53-52 17,0 0-17,27 79 1,52-26-1,0-27 1,0 107 0,54-54-1,25 53 1,27 0 0,1 80-1,-28-27 1,54 0-1,105 53 1,-238 0 0,345 0-1,-213 0 1,1 53 15,-27 106-15,0-27-1,27 132 1,-159-184 0,52 264-1,-52-106 1,-79 26 0,25 1-1,1 0 1,-53 52-1,0-26 1,0 0 0,0-79-1,0-53 1,-26-1 15,-80 28-31,0-81 16,-185 1-1,-106-26 17,-185-54-17,-159 1 1,80-27 0,238 0-1,290 0 1,107 0 15</inkml:trace>
  <inkml:trace contextRef="#ctx0" brushRef="#br0" timeOffset="32601.246">2143 10557 0,'0'-26'94,"53"26"-78,0-27-1,0 27 1,-27 0-1,1 0-15,-1 0 16,27 0-16,0 0 16,26 0-1,-26 0 1,0 0 0,0 0-16,53 0 31,-27 0-16,1 0 1,-54 0 0,1 0-1,26 0 1,0 0 15,-27 0-15,27 27-1,-27-27 17</inkml:trace>
  <inkml:trace contextRef="#ctx0" brushRef="#br0" timeOffset="34974.2349">4842 10425 0,'26'0'94,"27"0"-79,27 0 1,-27 0-16,-1 0 16,28 26-1,79-26 1,-27 0-1,0 0 1,80 0 0,-53 0-1,-1 0 1,-25 0 0,-1 0-1,-53 0 1,1 0-1,52 0 1,-53 0 0,54 0 15,-28 0-31,-25 0 16,26 27 15,-53-27-31,105 0 31,-131 0-15,26 0-1,53 0 1,-80 0-16,0 0 16,27 0-1,-26 0 1,26 0-1,0 0 1,26 0 0,0 0-1,-52 0 1,52 0 0,27 26-1,-79-26 1,25 0-1,-25 0 17,-1 0-17,27 0 1</inkml:trace>
  <inkml:trace contextRef="#ctx0" brushRef="#br0" timeOffset="39638.2309">2566 13177 0,'27'0'78,"-1"0"-62,1 0 0,26 0-16,0 0 15,105 0 1,81 0-1,-160 0 1,27 0-16,185 0 31,-132 0-15,105 0 0,-105 0-16,158 0 15,-105 0 1,-106 0-1,0 0 1,-27 0 0,-26 0-1,-27 0 1,54 0 0,-1 0-1,54 0 1,-28 0-1,-52 0 1,212 0 0,-133 0-1,-53 0 1,1 0 0,-54 0 15,1 0-16,26 0 1,0 0 0,-27 0-1,53 0 1,27 26 0,27-26-1,-54 26 1,0-26-1,186 53 1,-239-53 0,107 0-1,-54 0 1,-26 0 0,26 27 15,1-27-31,52 26 31,80-26-15,-159 0-1,105 27 1,-78-27 0,-27 0-16,0 0 15,-1 0 1,1 0-1,0 0 17,27 0-17,-54 0 1,27-27 0,-27 27-1,27-26 1,0-1 15,0 27 16,-26 0-31,-1 0-1,1-26 1,26-1-1,-27 27 1</inkml:trace>
  <inkml:trace contextRef="#ctx0" brushRef="#br0" timeOffset="40847.0329">9287 13150 0,'53'0'47,"-27"0"-31,27 0-1,27 0-15,-1 0 16,-26 0-1,291 27 1,-185-1 0,-80-26-16,27 0 15,53 0 1,-27 0 0,0 0-1,-79 0 1,53 26 15,-80-26-31,54 0 31,-54 0-15,80 0 0,-53 0-1,53 0 1,-27 0-1,80 0 1,-27 0 0,53 0-1,-79 0 1,0 0 0,26 0-1,-52 0 1,-1 0-1,0 0 1,1 0 0,-1 0-1,53 0 17,-26 0-17,0 0 1,53 0-1,-106 0 1,79 0 0,0 0-1,-79 0 1,53 0 0,-27 0-1,-26 0 1,0 0-1,0-26 1,27 26 0,-27 0-1,-27 0 1,27 0 0,-27 0 15,80 0-16,-53 0 1,-26 0-16</inkml:trace>
  <inkml:trace contextRef="#ctx0" brushRef="#br0" timeOffset="52086.116">20426 6165 0,'26'0'94,"27"0"-94,0 0 16,0 0-16,26 0 15,27 0 1,106 0 0,79 0-1,-26 0 1,-27 0 0,0-26-1,-53-27 1,-26 26-1,-53 27 1,-1 0 0,-52 0-1,53-26 1,26-1 0,-79 27-1,159-53 1,-185 53-1,52-52 17,-53 25-17,54 27 1,-27-26 0,-27 26-1,1-27 1</inkml:trace>
  <inkml:trace contextRef="#ctx0" brushRef="#br0" timeOffset="56772.318">20426 7462 0,'0'26'94,"53"-26"-78,-27 0-16,27 53 15,-26-53 1,184 0-1,27 53 1,0-53 0,-105 26-1,-54-26-15,53 0 16,-79 0 0,53 0-1,0 0 1,106 0-1,-27 0 1,27 0 15,-107 0-15,28 0-16,25-26 16,1 26-1,-79-53 1,-54 53-1,53-27 1,-26 27 0,27-26-1,-27 26 1,0 0 0,-27 0-1,0 0 16</inkml:trace>
  <inkml:trace contextRef="#ctx0" brushRef="#br0" timeOffset="63605.994">16087 7091 0,'0'53'125,"26"-26"-125,-26-1 16,0 0-1,27 1 79,-27-1-31,0 1-63,0-1 125</inkml:trace>
  <inkml:trace contextRef="#ctx0" brushRef="#br0" timeOffset="65111.27">20002 9128 0,'27'0'31,"-1"0"-31,1 0 16,52 0-16,-52 0 15,105 0 1,53 0 0,0 0-1,424 0 1,-397 0-1,185 0 1,-80 0 0,-185 0-16,27 0 15,159 0 17,-239 27-32,53-27 31,-79 0-16,0 0 1,-26 0 0,25 0-1</inkml:trace>
  <inkml:trace contextRef="#ctx0" brushRef="#br0" timeOffset="66378.16">20055 10584 0,'27'0'78,"-1"0"-62,27 0-1,0 0-15,53 0 16,-53 0-16,26 0 16,27 0-1,-26 0-15,105 0 16,26 0-1,80 0 1,-185 0 0,79 0-1,-26 0 1,-53 0 0,-27 0-16,107 0 15,52 0 1,-27 0 15,-25 0-15,-54 0-1,0 0 1,-26 0 0,26 0-1,-79 0 1,53 0-1,-27 0 1,-26 0 0,-26 0-1,26 0 17</inkml:trace>
  <inkml:trace contextRef="#ctx0" brushRef="#br0" timeOffset="67740.141">20399 12145 0,'27'0'94,"26"26"-94,26-26 15,-52 53 1,26-53-16,26 0 16,0 0-16,159 27 31,-52-27-15,-28 0-1,-25 0 1,52 0-1,27 0 1,-1 0 0,-26 0-1,-26 0 1,-80 0 0,1 0-1,-27 26 1,26-26-1,-26 0 1,132 0 0,-105 0-1,-54 0-15,80 0 32,0 0-17,26 0 1,-79 0-1,-27 0 1,27 0 0</inkml:trace>
  <inkml:trace contextRef="#ctx0" brushRef="#br0" timeOffset="69918.0419">20241 13653 0,'53'0'78,"-27"0"-63,53 0-15,-26 0 16,27 0 0,52-53-1,-79 26-15,-27 27 16,160 0 0,-107 0-1,53 0 1,-26 0-1,-27 0 1,1 0 0,52 0-1,-26 0 1,79 0 15,-158 0-15,78 0-1,-52 0 1,0 0 0,-26 0-1,-1 0 1,1 0 0,26-26-1,-27 26 188,0 0-93,1 26-48,-27 1-46,26-27-1,1 0-15,-1 26 16,1 1 0,26-1-1,-27-26 1,1 0 0,25 53-1,28-53 1,-54 0-1,27 0 1,53 0 0,26 0-1,-26 0 1,-26 0 0,-27 0-1,-1 0 16,-25 0-15,-27-26-16,26 26 16,1-27 46,26 27-46,-27 0-1,1 0 1,-1-26 0,27 26-1,-27 0 1,1 0 46</inkml:trace>
  <inkml:trace contextRef="#ctx0" brushRef="#br0" timeOffset="72946.229">15187 6800 0,'27'27'78,"25"-1"-78,-25 0 15,-1-26-15,1 27 16,26-27 0,0 53-1,53-27 1,-54 54 0,28-27-1,-27-27 1,26 27-1,-79-27 157,-53 1-140,27-27-1,-1 0-31,-52 26 31,52 1-15,1-27-16,0 0 15,-1 0 1,-26 53-16,0-53 31,27 0-15,-27 26 15,53 1-15,-27-27 15</inkml:trace>
  <inkml:trace contextRef="#ctx0" brushRef="#br0" timeOffset="75725.278">14208 6694 0,'0'80'78,"0"-1"-78,0-26 16,0 0-16,0-27 15,0 27-15,0 0 16,0 0 0,27-26 30</inkml:trace>
  <inkml:trace contextRef="#ctx0" brushRef="#br0" timeOffset="76751.228">14526 6774 0,'26'0'0,"1"0"0,-1 26 16,27 1-16,-27-1 16,1 0 15,-27 1-15,0-1 15,0 1-16,-27-27 1,-52 26 0,53 1-1,-1-27 1,1 0 15,52 53 110,1-27-126,52 1-15,-53-1 94,-26 1-78,-26-1-1,-1 0 1,-25-26 0,25 0 46,1 0-15,-1 0 0</inkml:trace>
  <inkml:trace contextRef="#ctx0" brushRef="#br0" timeOffset="77887.2919">15002 7038 0,'26'0'47,"1"0"-31,-1 0-1,27 0 1,27 0-1,-54 0 1,27 0 0,-53 27 15,0-1-15,0 1-1,0-1 16,-27 27-31,-25 0 32,25-53-32,-26 26 15,53 1 1,27-27 156,-1 0-157,1 0-15,-1 0 16,27 0-16,-27 0 47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800" units="cm"/>
          <inkml:channel name="T" type="integer" max="2.14748E9" units="dev"/>
        </inkml:traceFormat>
        <inkml:channelProperties>
          <inkml:channelProperty channel="X" name="resolution" value="44.75525" units="1/cm"/>
          <inkml:channelProperty channel="Y" name="resolution" value="44.69274" units="1/cm"/>
          <inkml:channelProperty channel="T" name="resolution" value="1" units="1/dev"/>
        </inkml:channelProperties>
      </inkml:inkSource>
      <inkml:timestamp xml:id="ts0" timeString="2021-03-15T08:56:36.74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11536 4710 0,'26'0'125,"1"0"-110,-1 0 1,1 0 0,-1 0-1,1 0 48,-1-27-63</inkml:trace>
  <inkml:trace contextRef="#ctx0" brushRef="#br0" timeOffset="561.144">11906 4683 0,'27'0'63</inkml:trace>
  <inkml:trace contextRef="#ctx0" brushRef="#br0" timeOffset="1585.907">12197 4736 0,'27'0'16,"-1"0"0,1 0-1,26 0 16,-27 0-31,0 0 16,1 0 0,-1 0-16,1 0 31,-1-26-15,27 26-1,27 0 1,-54 0-1,1 0 17,-1 0-17,0 0 251</inkml:trace>
  <inkml:trace contextRef="#ctx0" brushRef="#br0" timeOffset="2403.884">12912 4710 0,'53'0'93,"-27"0"-61,1 0-17,-1 0 1,0 0 0,1 0-1,26 0 16,-27 0 1,1 0 61,-1 0-77,1 0 15</inkml:trace>
  <inkml:trace contextRef="#ctx0" brushRef="#br0" timeOffset="3701.929">12012 4710 0,'-26'0'78,"-1"0"-62,1 0 15,-1 0-15,-26 0 0,0 0-1,27 0 1,0 0-1,-27 0-15,26 0 16,1 0 0,-1 0-1,1 0 1,-1 0 0,1 0 15</inkml:trace>
  <inkml:trace contextRef="#ctx0" brushRef="#br0" timeOffset="9309.043">8520 3784 0,'0'26'187,"0"27"-187,0-26 16,0-1-1,0 1 1,0 26-16,0 26 16,0-26 15,0-27-31,0 1 47,0-1-32,0 1 1,0-1 0,0 27-1</inkml:trace>
  <inkml:trace contextRef="#ctx0" brushRef="#br0" timeOffset="10863.154">8361 4604 0,'53'0'125,"-27"0"-110,1 0-15,-1 0 16,1 0-16,-1 0 47,-26 27 15,0-1-15,0 0-47,0 27 32,0-26-17,-53-27 1,27 0-1,-1 26 1,1-26-16,52 0 156,27 0-140,-26 0-16,25 0 0,1 0 16,0 0-1,-26 0 16,-27 27 63,-53-1-63,26 1-15</inkml:trace>
  <inkml:trace contextRef="#ctx0" brushRef="#br0" timeOffset="11975.094">8255 5107 0,'0'-27'16,"26"27"15,1 0-15,26 0-1,0-26 1,-27 26-16,1 0 31,-1 0-15,1 0-16,-1 0 15,27 0 1,-27 26 15,-26 27 1,0-26-1,0-1-16,0 1 17,-132 26-17,79-27 1,-26 0 0,26-26-1,79 0 79,1 0-78,26 0-16,0 0 15,79 0 1,-106 27-1,1-27-15,26 53 16,0-53 0,-53 26-1,0 27 48,-27-26-48,1-1 1,-1-26-16,-52 0 16,26 27 15,0-27-15,27 0-1,-27 0 1,26 0-1</inkml:trace>
  <inkml:trace contextRef="#ctx0" brushRef="#br0" timeOffset="13018.118">8123 3572 0,'0'53'32,"0"0"-32,0 53 15,-53 53-15,26-54 16,1 54-1,-1-27 1,-25 239 0,52-212-1,-53 79 1,-27 79 0,80-184-1,0-1 1,0-106-1,0 1 1,0-80 234,0-27-234</inkml:trace>
  <inkml:trace contextRef="#ctx0" brushRef="#br0" timeOffset="14690.821">8043 3440 0,'0'0'0,"27"0"31,-1 0-15,1 0-16,26 0 0,-27 0 15,159 0 1,0 79 0,1-52-1,-28-1 17,1 1-32,-106-1 31,-26-26 47,26 53-47,-53-27-15,0 27-1,0 27-15,0-27 16,26 0-16,-26 105 16,0 1-1,0-27 1,0 1 0,0-1-1,0 0 1,0 27 15,0-27-15,0-26-1,0 26 1,0-26 0,0-26-1,0-27 1,0-27-1,0 0 17,-26 1-1,-1-1-15,1 1-1,26-1 1,-159 27-1,132-53 1,1 27 0,-27-27-1,-79 0 1,79 0 0,0 0-1,0 0 1,-26 0-1,52 0 1,-79 0 0,53 0-1,-52 0 1,25 0 0,54-27-1,-1 27 16,-26 0-15,0-53-16,27 53 31,-27 0 1</inkml:trace>
  <inkml:trace contextRef="#ctx0" brushRef="#br0" timeOffset="22792.101">11800 10187 0,'53'0'62,"-26"0"-46,-1 0-16,-26-27 16,27 27-1,-1 0 17,1 0-1,-1 0 31,-79 0 63</inkml:trace>
  <inkml:trace contextRef="#ctx0" brushRef="#br0" timeOffset="24921.806">17489 10187 0,'0'0'0,"53"0"16,0-27-1,0 27 1,-27 0-16,27 0 16,-26-26-1,105 26 1,-106 0-1</inkml:trace>
  <inkml:trace contextRef="#ctx0" brushRef="#br0" timeOffset="26331.918">5741 10213 0,'0'-26'63,"27"26"-32,-1 0-31,1 0 16,-1 0-1,1 0 1,52 0 0,-26 0-1,0 0 1</inkml:trace>
  <inkml:trace contextRef="#ctx0" brushRef="#br0" timeOffset="38716.93">9499 4048 0,'26'27'141,"0"26"-126,1 0 1,-1 0 0,-26 0-1,27-27 1,-27 27 140,26-80-140,1 27-16,-1-52 15,1 25-15,-1 1 16,1-27-16,52-27 31,-26 1-15,0 0 0,0 26-1,-53 0 1,0 26-1,26 27 1,-26-26 156,-26 26-125</inkml:trace>
  <inkml:trace contextRef="#ctx0" brushRef="#br0" timeOffset="48178.1289">4789 13494 0,'26'0'140,"1"0"-124,-1 0-1,27-26 1,-26 26 62,-1 0-47,1 0-15,-1 0 15,1-27 16,-1 27-16,-26-26-15,26 26 0,1 0-1,-1 0 126,1 0-141,-1 0 516</inkml:trace>
  <inkml:trace contextRef="#ctx0" brushRef="#br0" timeOffset="51738.079">7011 13415 0,'27'-27'47,"-1"27"-47,1 0 47,-1-26-16,1 26-31,-1 0 47,-26-27-31,27 27-1,26 0 17,-1 0-1,-25 0 16,-1 0 0,1 0-32,-1 0-15,1 0 16,-1 0-1,1 0 1,-1 27 0,27-27-1,-26 0 1,25 53 15,-25-53 16,-27 26-31,26-26-1,1 0 32</inkml:trace>
  <inkml:trace contextRef="#ctx0" brushRef="#br0" timeOffset="57077.42">5371 13441 0,'27'0'47,"-1"0"-32,0 0 1,1 0 0,-1 0 15,1 0-15,-1 0-1,1 0 1,-1 0 124,1 0-61</inkml:trace>
  <inkml:trace contextRef="#ctx0" brushRef="#br0" timeOffset="59433.145">9366 4763 0,'0'26'125,"27"1"-125,-27 26 16,0-27-16,26 1 15,1-1 1,-1 0-1,-26 1 32,27 26-31,-1-27 0,0 1 109,27-27-110,27-133-15,-54 81 16,27-1-16,53-80 15,-106 80 1,53 1 0,-27 25 15</inkml:trace>
  <inkml:trace contextRef="#ctx0" brushRef="#br0" timeOffset="62600.092">9102 5477 0,'26'0'16,"27"106"0,-53-53-1,79 106 1,-26-27-1,-26-106 1,-1-26 31,1 0-31,26-52-1,0 25 1,-1-26-16,-25-26 15,-1 52 1,1-26 15,-27 27 16</inkml:trace>
  <inkml:trace contextRef="#ctx0" brushRef="#br0" timeOffset="65193.114">4604 15584 0,'26'0'78,"27"0"-46,-26 0 46,-1 0-63,0 0 1,27 0 0,-26 0-1,-1 0 17,1 0-17,-1 0 1,27 0-1,-26 0 1,26 0 0,-27 0-1,0 0 1,1 0 0,-1 0-1,1 0-15,52 0 31,-26 0-31,27 27 16,-54-27 0,0 26-1,27-26 1,0 0 0,0 0 15,-26 0-16,-1 0 1,1 0 15</inkml:trace>
  <inkml:trace contextRef="#ctx0" brushRef="#br0" timeOffset="72762.951">4260 15849 0,'0'0'0,"0"26"47,0 1-47,0-1 16,-27-26-16,-26 80 31,1-27-15,25-53-1,-26 52 1,27 1 0,-1-26-1,-26-1 1,53 1 0,-26-1-1,-1 1 16,1 26 1,-1-53-1,27 26-15,0 0 499</inkml:trace>
  <inkml:trace contextRef="#ctx0" brushRef="#br0" timeOffset="73773.164">4101 16061 0,'-26'0'0,"-54"132"15,54-132 1,-27 53-16,0 53 16,26-54-1,-78 54 1,78-53-1,1 27 1,-1-80 0,27 26-1,0-52 110</inkml:trace>
  <inkml:trace contextRef="#ctx0" brushRef="#br0" timeOffset="74732.5169">4498 15928 0,'53'0'32,"0"0"-17,0 27 1,-53 26-16,26-27 15,-26 1 1,0 25 0,0 1-1,0-26 1,-26 26 15,-80-27-15,-26 27-1,-54-53 1,28 0 0,-1 0-1,106 0 1,26 0-16,1-26 94,26-1-79,-26 27 1,26-26-16,-27 26 47,80 0 93</inkml:trace>
  <inkml:trace contextRef="#ctx0" brushRef="#br0" timeOffset="75903.153">4815 16510 0,'-26'-26'16,"26"52"-1,-27 1 1,1 52 0,26-26-16,0-26 15,-53 78 16,53-158 126,0 1-142,0-1-15,0-27 16,79-26-16,-26 1 16,0 78-1,-26 27 1,-27-26-1,53 26 17,0 26-17,26 1 1,0 52 0,1-26-1,-80-27 63</inkml:trace>
  <inkml:trace contextRef="#ctx0" brushRef="#br0" timeOffset="76593.553">5239 16510 0,'0'53'16,"-27"-26"-1,27 26 1,-26-27 0,-1 1-16,27-1 15,0 0-15,0-52 203,0 0-203,0-1 16,0-52-16,0 52 16,27 1-1,-1-80 1,-26 79-1,27 1 1</inkml:trace>
  <inkml:trace contextRef="#ctx0" brushRef="#br0" timeOffset="77489.075">5265 16352 0,'53'26'32,"0"27"-32,-26-53 15,-27 26 1,26 1 0,0 26-1,-26-27 79,0 27-78,0 0-16,0 0 15,0-27-15,0 1 16,0-54 78,0-52-79,27 26 1,-1 27-16,-26-27 15,53 0 1,-26 53 31,-1 53-31,-26-27-1,0 1-15,0-1 16,0 54-1,0-54 1,0 0 0,27-26 77,-1 0-77</inkml:trace>
  <inkml:trace contextRef="#ctx0" brushRef="#br0" timeOffset="77800.1">5847 16616 0,'212'-26'15,"-133"26"-15,54 0 16,-54 0 0,-53 0-16,27 0 15,-26-27 32,-27 1-31,-27-27-16,-52-27 31,-53 28-31</inkml:trace>
  <inkml:trace contextRef="#ctx0" brushRef="#br0" timeOffset="78231.157">6085 16272 0,'-26'0'15,"-1"0"1,27 53 0,-52 53-16,25-80 15,-26 133 1,27 0-1,26-80 1,0-26 0,0 0 15,185 0-31,27 0 31,-80-27-31,-79-26 16,159 53-1,-54-53 1,-131 0 0,-54 0 46,-26 0-46,-52-53-16</inkml:trace>
  <inkml:trace contextRef="#ctx0" brushRef="#br0" timeOffset="80823.105">4524 15320 0,'-53'26'125,"27"-26"-110,-27 0 1,27 0 0,-1 27-1,1-27-15,-1 0 16,-26 0 0,-26 0-1,-53 0 1,79 0-1,0 0 1,0 0 0,0 0-1,27 0 1,-1 0 0,1 0 15,-1-27-31,1 27 15,-1-26 17,1-1-17,26-26 1,-27 0 0,1 0-1,-1 53 1,27-26-1,0 0 1,0-27 0,0 26-1,-26-26 1,-1 0 0,27-26-1,0 53 1,0-54-16,0 54 15,0-1 1,0-79 0,0 80-1,0-53 1,0-1 0,0 1-1,0 26 16,0 0-15,0-26 0,27 26 15,-1 26-15,1 27-1,-1-79 1,1 26-1,-1-26 1,27 52 0,-26-26-1,-1 27 1,27-1 0,0-26-1,-27 53 1,27-26-1,-26 26 17,26-27-32,0-25 31,0 52-15</inkml:trace>
  <inkml:trace contextRef="#ctx0" brushRef="#br0" timeOffset="82054.09">3969 13362 0,'79'26'62,"-52"1"-46,-1-27-1,27 26-15,0 1 16,-27-27-16,1 0 16,-1 53-1,1-53 1,-1 0-1,27 0 1,0 26 15,-53 0-15,53 1 0,0-27-1,-53 26 1,0 1 109,0-1-110,-27-26 17,-26 27 15,1-27-32,25 26 1,1-26-16,-27 27 15,26-1 1,-26 1-16,27-27 16,-80 52-1,80-25 17,-1-27-17,1 0 1</inkml:trace>
  <inkml:trace contextRef="#ctx0" brushRef="#br0" timeOffset="85517.143">4339 13150 0,'-26'-26'94,"-1"-27"-94,-52 0 16,52 0-1,-25 0 1,25 27 0,-52-27-16,26-27 15,26 54 17,1-1-17,-1 1 1,1-27-1,-27 26 1,53-52 0,-53 0-1,53 26 1,-26-27 0,26 1-1,-27 0 1,27-1-1,0-26 1,0 54 0,53-81-1,-53 107 1,27-133 0,-27 106-1,79-106 1,-79 106-1,79-79 1,-26 79 0,0-26-1,27-53 1,-54 79 0,0 0-1,27 0 1,0-27-1,-53 28 1,106-28 0,0-26-1,-53 80 1,-27-1 0,54-78-1,-54 105 1,27-27 15,-27 1 0,27-1-15,-26-26 0,-1 27-1,1 26 32,-1 0-31,1-27-1</inkml:trace>
  <inkml:trace contextRef="#ctx0" brushRef="#br0" timeOffset="86461.495">4736 9816 0,'26'0'62,"1"0"-62,26 27 16,-53-1-16,53-26 15,0 27 1,-27-1 0,27 1 62,0-27-63,-27 53-15,-26-27 157,0 0-157,0 1 15,0 52 1,0-52-1,0-1 1,0 27 0,0 0-16,-26 0 15,26 0 1,-26 0 0,-1-53-1,27 26 1,-53 27-1,27 0 1,-1-26 31</inkml:trace>
  <inkml:trace contextRef="#ctx0" brushRef="#br0" timeOffset="87544.15">2514 10398 0,'-27'0'16,"1"27"0,26 26-1,-27 53-15,27-27 16,-26 133-1,26-27 1,0-79 0,0-27-1,0-52 1,-27-27 78</inkml:trace>
  <inkml:trace contextRef="#ctx0" brushRef="#br0" timeOffset="88242.0459">2619 10346 0,'0'0'0,"27"0"0,-1 0 15,80 0 1,-79 0-1,26 0-15,-27 0 16,0 0 0,27 26-1,-26 0 1,-1 1 0,80 79-1,-79-27 16,-27 27-15,0-80 0,0 54-1,0-27 1,-27-27 15,1 1-15,-1-27-1,1 26 1,-1-26 15,-26 27-15,27-27 0,-1 0-1,-25 0 1,-1 0-1</inkml:trace>
  <inkml:trace contextRef="#ctx0" brushRef="#br0" timeOffset="89067.4519">2646 10689 0,'0'-26'16,"26"105"15,-26-52-31,0 52 16,0-52-1,0-1 1,27 1 78,-27-54-63,0-26-15,0 0-16,0 27 15,26-1 1,27-52-1,-26 53 1,-1-1 0,1 27 15,-1 0 47,-26 27-47,-26 25-15,-1-25-16,-52-1 16,52-26-16,1 27 15,52-1 95</inkml:trace>
  <inkml:trace contextRef="#ctx0" brushRef="#br0" timeOffset="89514.0959">2593 11060 0,'26'0'15,"1"0"1,26 0 0,26 0-16,-52 0 15,26 0 1,-53 79 78</inkml:trace>
  <inkml:trace contextRef="#ctx0" brushRef="#br0" timeOffset="90315.12">2302 11536 0,'0'0'0,"26"0"0,1 0 16,-1 0 0,54 27-1,-80 78 1,0 1 0,-53 27-1,53-107 1,-106 53 15,106-52-31,-53 26 16,53 53-1,0 26 1,0 0 0,-27-26-1,27-27 1,-26-26-1,52-132 64,1 0-64</inkml:trace>
  <inkml:trace contextRef="#ctx0" brushRef="#br0" timeOffset="90619.145">2593 11774 0,'0'0'0,"0"27"78,26-27-63,1 26-15,-1-26 16</inkml:trace>
  <inkml:trace contextRef="#ctx0" brushRef="#br0" timeOffset="91404.09">2831 11774 0,'0'27'31,"-26"-1"1,-1 1-32,-26 26 15,27-27-15,-27 27 16,-27-27-1,-25 54 1,52-80 0,79 0 46,1 0-46,-1 0-16,27 0 15,0 0 1,-27 0 0,27 0-1,-26 0 1,-27 26 15,0 1 16,0-1-31,-53 1-16,26 26 15,1-1-15,-27 28 32,27-27-17,26 0 1,26-53 31,0 0-32,80 0 1,53 0 0,26 0-1,-105 0 1,-80-27-1,-27-26 32,-52 0-47</inkml:trace>
  <inkml:trace contextRef="#ctx0" brushRef="#br0" timeOffset="91741.124">2646 12171 0,'0'53'15,"26"-26"-15,-26-1 16,0 0 0,0 1-16,-26 79 31,26-27-16,-27-52 1,27-1 0,0 0-1,53-26 48,0 0-48,0-52-15,53-1 16</inkml:trace>
  <inkml:trace contextRef="#ctx0" brushRef="#br0" timeOffset="92381.102">3281 12012 0,'0'27'16,"0"-1"-1,0 27-15,0 53 16,0-27-16,0 27 16,0-53-1,-27 53 1,1-27-1,26-52 1,0-1 15,0 1 141,0-1-141,-27-26 79,27-53-95,0 27-15,0-80 16,0 53-16,0-26 16</inkml:trace>
  <inkml:trace contextRef="#ctx0" brushRef="#br0" timeOffset="93168.121">3545 11298 0,'0'0'0,"27"0"16,26 0-16,79 0 15,-132 26 32,0 1-31,0 26-1,27 53 1,-27 52 0,0-105-1,0 27-15,-27-1 16,-52 80 0,-1 0-1,80-27 1,-79 53-1,79-132 1,0 79 0,0-105-1,0 26 1,0 0 0,0-27 15,0 1 31,-27-27 63,-52-80-109,79 27-16</inkml:trace>
  <inkml:trace contextRef="#ctx0" brushRef="#br0" timeOffset="93941.68">3254 12039 0,'0'0'0,"53"0"16,0 0-16,0 0 31,0 0-31,53 0 15,-80 0 1,1 0 0,-1 0 62,-26 26-63,0 1-15,0-1 16,0 1-16,-26-1 16,-1 1-1,1 26-15,-27-27 16,26-26 0,-25 26 15,25 1-16,1-27 17</inkml:trace>
  <inkml:trace contextRef="#ctx0" brushRef="#br0" timeOffset="94211.165">3440 12330 0,'26'0'0,"27"0"15,-27 0-15,54 0 16,-27 0-16,0 0 15,-27 0 1,-79 26 62,27 1-78</inkml:trace>
  <inkml:trace contextRef="#ctx0" brushRef="#br0" timeOffset="95201.1119">3413 11404 0,'0'0'0,"0"79"46,0-26-46,0 79 16,0 1-16,0-80 16,0 52-1,0 54 1,-53 0 0,27 0-1,-1-27 1,27-106-1,-26 1 64</inkml:trace>
  <inkml:trace contextRef="#ctx0" brushRef="#br0" timeOffset="100624.697">6826 10769 0,'27'-27'31,"52"27"0,-52 0-15,25 0 0,1 0-16,27 53 15,-54 0-15,106 0 16,-79-26-1,-26-1 1,26 27 0,-27-27 15,54 1-31,-27 26 31,-1 0-15,1 26-1,-26-79 1,-1 79 0,27 27-1,-53-79 1,27-1-16,-1 1 16,-26 26-1,0 26 1,27 0-1,26 1 1,-1 78 0,-25-158-1,-27 53-15,26-26 16,1 26 15</inkml:trace>
  <inkml:trace contextRef="#ctx0" brushRef="#br0" timeOffset="102981.076">7673 11986 0,'53'0'94,"0"26"-79,-27 1 1,27 26 0,-26-27-1,26 1 1,-27-1 0,0 1-1,27-27 1,-26 26-1,-1-26 1,1 0 78,-1 0-94,27 0 15,0-53-15,0-26 16,0 26 0,53-53-16,-53 53 31,-1-79-15,-25 132 46</inkml:trace>
  <inkml:trace contextRef="#ctx0" brushRef="#br0" timeOffset="112008.101">9631 5001 0,'26'-53'32,"27"53"-17,-26 0 1,-27 26 78,0 1-63,-53-27-15,26 0 30,27-27-30,80-52 0,-27 26-1,-1 27-15,54-54 32,-53 54-32,-26 26 46,-27 53-30,0 0 0,0 26 31,-53-79-32,26 27-15,-26-1 16,0 0-1,1-26 1,-1 27 0,53-54 31,0-25-16,0 25-31,0 1 15,0-1 1,0 54 78,0 26-94,-27-1 15,-26 1 1,27 0 0,-1-53-1,1 0 1,-1 0 0,1 0-1,26-26 1,0-27-16,0 26 15,0-25-15,0 25 16,0 1 15,0-1-15,26 27 0,1 0-1,52 0 1,-52 0-1,-27 27 1,0 26 0,0-27-1,-27 0 1,1-26 0,-1 0-16,-26 0 15,-26-52 1,26-1 15,53 26-15,0-26-1,27 27-15,26-27 32,105 26-17,-52 27 1,-79 0-1,25 0 1,-52 27 15,0 52-15,-26-26 0,-27-53-1,-26 0 16,52 0-15,1 0 0,26-26-1,0 52 79,0 54-78</inkml:trace>
  <inkml:trace contextRef="#ctx0" brushRef="#br0" timeOffset="113787.155">9551 5874 0,'-26'27'172,"0"-27"-157,26 26-15,-53-26 16,0 26-16,26-26 15,-52 27 1,52-27 31,1 0-31,26-27-16,-26-52 15,26 26 1,0 27 15,0-54-15,26 54-1,0-1 1,1 27 0,-1 0-1,1 0 1,-1 0-1,-26 53 1,0-26 0,0-1-1,53-26 110,-26 0-109,52 0 0,-53 0-1,27 0 1,0 0-1,-79 27 64,-1-1-79,1-26 15,-1 27 1</inkml:trace>
  <inkml:trace contextRef="#ctx0" brushRef="#br0" timeOffset="120405.114">9525 5557 0,'26'0'62,"27"79"-46,0 53 0,-53-105-16,53 26 15,-53 26-15,80 27 16,-1 0 15,-79-80-15,26 1 31,-26-54 46,0-26-93,0 0 16,0 27 0,0-1-16,27-52 15,-27 53 1,0-1-16,53-79 15,-53 0 1,26 1 0,1 78 15,-27 1-15,0-1-16,0 1 15,0-1 16,26 1-15,-26-1 0,27 27-1,-27-26 1,53-27 0,-53 27 171</inkml:trace>
  <inkml:trace contextRef="#ctx0" brushRef="#br0" timeOffset="123499.199">8043 14235 0,'0'26'63,"0"27"-63,0-26 15,0-1 1,0 27 0,0 0-1,0-27 17</inkml:trace>
  <inkml:trace contextRef="#ctx0" brushRef="#br0" timeOffset="124180.055">7885 14261 0,'0'27'0,"0"-1"0,0 1 15,53 79 1,-27-27 0,27 0-1,-53-52 1,26-1-1,1-26 126,-1-26-125,1-1-16,52 1 15,-79-27 17,27 26-17,-1-25 1,-26 25-1,0 1 1,0-1 0,0-26-1,0 27 1</inkml:trace>
  <inkml:trace contextRef="#ctx0" brushRef="#br0" timeOffset="129264.12">6985 16008 0,'26'0'140,"27"0"-124,-26 0 0,-1 0-1,1 0-15,-1 26 16,80 1 0,-80-27-1,133 26 1,-132-26-1,26 26 1,0-26 0,26 0-1,-26 0 1,0 0 0,-27 0-1,1 0 16,-1 0-31,1 0 32,26 0-17,-27 0 1,0 0 0,1 0-1,-1 27 1,27-1 15,-26-26-15,26 0-1,-27 0 1,1 0 0</inkml:trace>
  <inkml:trace contextRef="#ctx0" brushRef="#br0" timeOffset="129776.145">8334 16272 0</inkml:trace>
  <inkml:trace contextRef="#ctx0" brushRef="#br0" timeOffset="131716.109">8096 16246 0,'27'0'235,"-1"0"-220,27 0 1,-26 0 0,25 0-1,-25 0 1,-1 0 0,54-27-1,-54 27 1,54-26-1,-54 26 1,27-53 0,-27 53-1,1-27 1,-1 1 781</inkml:trace>
  <inkml:trace contextRef="#ctx0" brushRef="#br0" timeOffset="134255.132">8572 16008 0,'53'26'234,"-26"1"-218,-1 25-16,1 1 16,26 0-1,-27 27-15,27 25 16,-53-25-1,0-27 1,0-27 0,0 1-1,-26-27 188,-1 0-187,1 0-16,-1 0 31,27-27 188</inkml:trace>
  <inkml:trace contextRef="#ctx0" brushRef="#br0" timeOffset="136612.007">8731 16484 0,'0'-27'110,"0"1"-95,0-1 1,80-105 0,-54 53-1,1 26 16,-1 26-31,0-52 32,-26 26-32,53 0 15,27-79 17,-80 79-32,53-53 15,0 53 1,0-105-1,-27 52 1,27 53 0,-27-27-1,1 1 1,26 0 0,0-27-1,-27 0 1,-26 27-1,0-80 17,0 0-32,0-26 31,0 79-31,0-53 16,0 27 15,0-53-16,0 0 1,0 26 0,0 53-1,-26-26 1,26 105 0,-27-52-1,-26 26-15,53 0 16,-106 0-1,54 27 1,-107-54 0,106 54-16,-53-27 15,53 53 1,0-27 0,0 1-1,0 0 1,0-1 15,0 1-15,1 26-1,25 0 1,1 0 0,26-27 249,0-52-265,79-1 16,-53 54-1,27-53-15,-26 26 16,105-133 0,-26-25-1,0 52 1,-27-53 0,-26 54-1,-53-80 1,53 185-1,-53-80 1,0 27 0,0 27-16,0-53 15,0 52 1,-26-52 0,-54 26 15,27 27-16,-26-27 1,52 106 0,-25-26-1,25-27 1,-52 0 0,-27 0-1,0 26 1,-26 1-1,79 0 1,-79 26 0,52-27-1,54 27 1,-1 0 0,-26 0 15,0 0-31,-26 0 31,26 0-15,27 0-1,-107 0 1,54 0 0,53 0-1,-80-53 1,53 53-1,26 0 1</inkml:trace>
  <inkml:trace contextRef="#ctx0" brushRef="#br0" timeOffset="141193.29">7620 9578 0,'26'0'109,"-26"-26"-93,0-54-16,53 27 16,-53-26-16,27 26 15,79-106 1,0 27 0,-54 79-1,1 0 1,27-26-1,-54 52 1,54-25 0,-1-54-1,0 53 1,-52 26 0,52-26-1,53-26 1,-52 26 15,-27 0-15,79 0-1,-26 0 1,26-26 0,53 26-1,-26-53 1,53 27-1,-80 52 1,53 1 0,-26-53-1,26 26 1,-105 26 0,-1 1-1,27-27 1,-53 26-1,0 1 1,-27 26 0,27 0-1,-27-27 1,27 27 0,27-26-1,-27 0 1,0-1-1,-27 27 1,0 0 0,1-53-1,-1 53 1,1 0 0,-1 0 15,1 0 16,-1 0-47,1 0 31,-1 0-15,1 0 62,-1 0-63,1 0 17,25 0-17,-25 0 16,-1 0 1,1 0 77,-1 0-93,1-26 31,-1-1-32,-26 1-15,27-27 16,-27 26 31,26 27-32,-26-26 1,0 0 250,53 26-251,-53 26 1,0 0-1,27 54 1,-1-80-16,0 26 16,-26 1-16,27 26 15,-27 26 17,0-26-17,0 79 1,0-52-1,0-54 1,0 27-16,0-27 16,0 54-1,0-54 1,0 27 0,0 27-1,0-54 1,-27 0-1,27 54 1,0-54 0,0 54-1,0-27 1,0 79 0,0-79 15,0 53-16,0-27 1,0-53 15,0 27-15,0-26 0,0-1 124,0 1-124,0 26-1,0-27 1,0 1 0,0-1-1,0 1 63,0 25-31</inkml:trace>
  <inkml:trace contextRef="#ctx0" brushRef="#br0" timeOffset="142001.414">11456 8837 0,'80'53'63,"-27"0"-47,-27 0-16,1-26 15,-1-1-15,27 1 16,-26-27 46,25 0 16,-25 0-62,-1 0-16,1 0 16,26-27-1,0-26-15,52-26 16,-52 26 0,0-53-16,27-53 31,-1 53-31,-26 27 31,-27 53-15,-26-1 62</inkml:trace>
  <inkml:trace contextRef="#ctx0" brushRef="#br0" timeOffset="154747.952">2514 15584 0,'52'0'16,"-25"0"-16,26 27 16,-27-27-1,27 53 1,27 52-1,-54-78-15,27 26 16,-27 26 0,1-52 15,26-54 141,-27-26-172,1-26 15,-1 26-15,1-26 16,-1-54-16,53-131 16,-26 105-1,-26 106 1,-27 27 0</inkml:trace>
  <inkml:trace contextRef="#ctx0" brushRef="#br0" timeOffset="156524.872">8546 15082 0,'26'0'78,"1"0"-78,-27 26 16,0 27 0,0-27-16,26 54 15,1-27 1,-27-27 15,26 1 94,27-27-78,-26 0-31,52-133-16,-26 80 15,-27-52-15,54-1 31,-27 0-31,53-106 16,-80 106 0,27 1-1,-53 78 1,0 1 31</inkml:trace>
  <inkml:trace contextRef="#ctx0" brushRef="#br0" timeOffset="157742.025">9657 15399 0,'0'0'0,"27"0"47,-1 0-31,27 53-16,-26-27 15,25 1 16,-52-1 110,27-26-141,52-53 16,-26-26-16,0 53 15,-26-1-15,131-158 16,-52-27 0,0 1-1,-79 25 1,-1 133-1,-26 1 17,0 78 61,0 0-77</inkml:trace>
  <inkml:trace contextRef="#ctx0" brushRef="#br0" timeOffset="158616.087">12488 15214 0,'27'-27'46,"-1"27"-46,27 80 16,0-27 0,-26 0-16,-1-27 15,0 27 1,-26-27-16,53-26 125,-26 0-125,-27-26 16,26-27-16,27 27 15,-53-27-15,80-80 31,-27-52-31,-1 0 16,-52 53 15,27-27-15,-27 106 0,53 27 30</inkml:trace>
  <inkml:trace contextRef="#ctx0" brushRef="#br0" timeOffset="159528.107">15584 15267 0,'53'53'32,"-53"0"-17,0 26-15,53-26 16,-53 26 0,26-52-1,-26-1 48,27-26-16,26-26-32,0-27 1,-1 0-16,-25-53 15,52-106 1,-26 54 15,-26 52-15,-1 0 0,27 106 77</inkml:trace>
  <inkml:trace contextRef="#ctx0" brushRef="#br0" timeOffset="160812.147">18177 15108 0,'26'0'94,"1"26"-94,26 27 15,-53 0-15,0 0 16,26 0-16,1 27 15,52 25 1,-79-78 0,0-1-1,53-26 110,-27-26-125,1 26 16,26-27-16,26-105 16,27 79-1,0-211 1,26 78-1,-79 28 1,26 78 0,-79 54-1,53-54 1,-26-925 0,26 1931-1,-53-952-15,26-1 16,-26 1-1,27-1 1</inkml:trace>
  <inkml:trace contextRef="#ctx0" brushRef="#br0" timeOffset="176800.104">11483 6668 0,'26'0'140,"27"0"-140,0 0 16,0 0 0,-26 0-16,26 0 15,-27 0 1,0 0-16,1 0 16,26 0-1,53 0 1,-53 0-1,-1 0 1,1 0 0,27 0-1,-27 0 1,0 0 15,-1 0-15,-25 0-1,26 0 1,0 0 0,0 0-1,26 0 1,0 0 0,54 0-1,-27 0 1,-27 0-1,0 0 1,1 0 0,-27 0 15,-27 0 16</inkml:trace>
  <inkml:trace contextRef="#ctx0" brushRef="#br0" timeOffset="186382.0859">7699 6562 0,'80'0'110,"-27"0"-110,0 0 15,0 0-15,105 0 16,-52 0-1,0 0 17,53 26-32,-80-26 15,27 27 17,0-1-17,0-26 1,-1 0-1,1 0 1,-26 0 0,25 0-1,-52 0 1,27 0 0,-27 0-1,0-26 1,-27-1 15,0 1-15,27-53-16,53-1 31,-26 1-31,52-53 16,-26-80 15,-53 133-16,26-80 1,-53 106 0,1 26-16,-1-52 15,54 0 1,-27-1 0,0-26-1,-27 54 1,1 25-1,-27 1 1,52-80 0,-25 53-1,-1-53 1,-26 53 0,0-53-1,0-52 1,0 78 15,-26-52-15,-53-80-1,-27 27 1,26 53 0,27 26-1,0 53 1,1-53-1,-28 0 1,54 53 0,-54-26-1,27 53 1,27-1 0,-27 1-1,-106-27 1,133 26-1,-159-26 1,52 53 15,-52-26-31,53-1 32,105 27-17,1 0 1,-1 0-1,1 0 1,-27 0 0,-26 0-1,-1 27 1,1 26 0,-80 0-1,27 0 1,79-53-1,-26 26 1,26-26 0,-27 53-1,-25-27 17,-28 54-32,80-1 31,-53-26-16,27 26 1,-80 27 0,53 27-1,1-1 1,25 0 0,27 27-1,0-27 1,53 1-1,0-1 1,-26 27 0,26-80-1,0 27 1,0 26 0,53 53 15,26-52-31,80 78 31,-133-184-15,107 131-1,-1-105 1,-53 53 0,-26-79-1,-26-1 1,-1-26 15,27 0-15,0 0-1,-26 27 1,-1-1 0,27-26-1,-27 0 16,1 0-15,-1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800" units="cm"/>
          <inkml:channel name="T" type="integer" max="2.14748E9" units="dev"/>
        </inkml:traceFormat>
        <inkml:channelProperties>
          <inkml:channelProperty channel="X" name="resolution" value="44.75525" units="1/cm"/>
          <inkml:channelProperty channel="Y" name="resolution" value="44.69274" units="1/cm"/>
          <inkml:channelProperty channel="T" name="resolution" value="1" units="1/dev"/>
        </inkml:channelProperties>
      </inkml:inkSource>
      <inkml:timestamp xml:id="ts0" timeString="2021-03-15T09:00:02.64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19076 7753 0,'-26'0'125,"52"0"-109,1 26-1,26-26 1,0 0 0,0 27-16,53-27 15,-1 0 1,1 26 0,26-26-1,-52 0 1,-1 0-1,1 0 1,-1 0 0,-26 0-1,79 0 1,-26 0 0,-27 0-1,1-26 16,-1 26-31,27 0 32,0 0-17,-53 0 1,0-27 0,26 27-1,0 0 1,-26-26-1,-26 26 1,52 0 0,-26 0 15,-27 0-31,27 0 31,-26-27-31,-1 27 16,54 0-1,-27 0 17,0 0-32,52 0 31,-52 0-15,27 0-1,-27 0 1,-27 0-1,1 0 17,-1 0 93,-26 27-125</inkml:trace>
  <inkml:trace contextRef="#ctx0" brushRef="#br0" timeOffset="3822.729">15743 8732 0,'53'0'109,"-27"0"-93,27 0-16,-27 0 15,54 0-15,-54 0 16,80 0 0,26 0-1,54 0 1,78-53 15,-131 26-15,25 1-1,-52-1 1,0 27 0,26-53-1,-79 53 1,26-26-1,-52 26 17,26 0-17,-27 0 1,1 0-16,-1 0 16,27 0-1,-26 0 1,78 0-1,1 0 1,-53 0 15,27 0-15,-27 26 0,-27-26-1</inkml:trace>
  <inkml:trace contextRef="#ctx0" brushRef="#br0" timeOffset="9196.51">16642 9684 0,'53'0'109,"-26"0"-93,-1 0-1,1 0 1,-1 0-1,1 0 17,25 0-17,1 0 1,27 0 0,-27 0-1,0 0 1,-27 0-1,27 0 1,0 0 0,-27 0-1,27 0 1,-26 0 0,-1 0-1,1 0 1,-1 0-1,0 0 1,1 0 47,-1 0-63,1 0 15,-1 0 1,27 0 15,-26 0 0,-1 0 1,1 0-17,-1 0 1,1 0-1,-1 0 1,0 0 0,1 0 15,-1 0-15,1 0-1,26 0 1,-27 0-16,1 0 31,79 0-15,-80 0-1,80 0 17,-80 0-17,54 0 1,-1 0-1,-26 0 1,26 0 0,-26 0-1,27 0-15,-28 0 16,28 0 0,26 0 15,-53 0-16,26 0 1,27 0 0,-27 0-1,-26 0 1,-26 0 0,-1 0 15,1 0-16,-1 0 1,0 0 0,27 0-1,-26 0 1,-1 0 0,1 0-1</inkml:trace>
  <inkml:trace contextRef="#ctx0" brushRef="#br0" timeOffset="11295.754">23998 9763 0,'26'0'78,"1"0"-46,52 0-1,-26 0-31,26 0 15,27 0-15,26 0 16,54 0 0,-107 0-1,0 0 1,-26 0 0,27 0-1,-1 0 1,53 0 15,1 0-15,-1 0-1,-26 0 1,26 0 0,106 0-1,-158 27 1,78-27-1,133 53 1,-158-53 0,25 0-1,-105 0 1,27 0 0,-27 0-1,0 0 1,79 0-1,27 0 1,-1 0 15,1 0-15,-27 0 0,-26 0-1,26 0 1,27 0-1,-26-27 1,-28 27 0,1-26-1,53 26 1,-106 0 0,26-53-1,-26 53 1,0 0-1,0 0 1,0 0 0,0 0-1,-27 0 17,54-26-32,-1 26 31,27 0-16,-53 0 1,-27 0-16,54 0 16,25 0-1,-52 0 1,0 0 0,80-27-1,-81 1 1,-25 26 31</inkml:trace>
  <inkml:trace contextRef="#ctx0" brushRef="#br0" timeOffset="16318.682">2646 10663 0,'0'26'62,"0"1"-30,0 26-17,0 0-15,0-27 32,0 1-32,0-1 31,0 1 63</inkml:trace>
  <inkml:trace contextRef="#ctx0" brushRef="#br0" timeOffset="17281.3139">3043 10504 0,'-27'0'16,"27"27"15,0 26-15,0 0-1,0-27 1,0 0 0,0 1-16,0 52 31,0-52-15,0-1 93,0 1-47,0 26-46</inkml:trace>
  <inkml:trace contextRef="#ctx0" brushRef="#br0" timeOffset="17855.748">3254 10716 0,'0'53'63,"0"0"-48,0 0-15,0 26 16,0-26-16,0 0 16,0 79-1,0-105 1</inkml:trace>
  <inkml:trace contextRef="#ctx0" brushRef="#br0" timeOffset="24007.867">17092 10716 0,'53'0'125,"-27"0"-109,27 0-1,0 0-15,0 0 16,0 26 0,-26-26-16,25 0 15,-52 27 1,53-27 0,0 0-16,0 26 15,27-26 1,25 27-1,-52-27 17,27 0-17,-27 0 1,0 0 15,26 0-31,-53 0 31,27 0-15,0 0 0,0 26-1,27-26 1,-28 0 0,28 0-1,26 0 1,-53 0-1,79 0 1,-106 0 0,27 0-1,0 0 1,27 0 0,-54 0-1,27 0 16,-27 0-31,54 0 32,79 0-17,-133 0 1,186 0 0,-159 0-1,26 0-15,27 0 16,0 0-1,-27 0 1,-26 0 0,-53-53-1,53 53 17</inkml:trace>
  <inkml:trace contextRef="#ctx0" brushRef="#br0" timeOffset="26538.76">24077 10848 0,'27'0'94,"25"27"-79,1-27-15,53 0 16,-53 0-16,27 0 15,-1 0 1,212 0 0,-185 0-16,79 0 15,-132 0 1,26 0 0,-26 0-1,27 0 1,-28 0 15,1 0-31,80 0 16,-27 0-1,-1 0 1,54 0 0,-27 0-1,27 0 1,-27 0-1,-52 0 1,105 0 0,-79 0-1,106-27 1,-80 1 0,53-1-1,0 27 16,-26 0-31,0-26 16,-1-27 15,1 53-15,0 0 0,0 0-1,-1 0 1,-25-27-1,25 1 1,28 26 0,-80 0-1,132 0 1,-185-53 0,79 53-1,-79-26-15,53 26 16,-27 0-1,0 0 17,1 0-32,-1 0 15,80 0 17,-133 0-17,133 0 1,-27-27-1,-105 27 1,52 0 0,-26 0 15,-26 0 0,-1 0-31,1 0 31,-1 0 1,0 0-32</inkml:trace>
  <inkml:trace contextRef="#ctx0" brushRef="#br0" timeOffset="39550.7249">25453 10637 0,'26'0'78,"1"0"-78,26 0 15,0 0 1,0-27-16,0 27 16,-1 0-1,54 0 1,-26 0 0,-1 0-1,-53 0 1,54 0-1,52 27 1,-53 25 15,54-52-31,-1 0 16,-105 0 15</inkml:trace>
  <inkml:trace contextRef="#ctx0" brushRef="#br0" timeOffset="48090.13">15452 10716 0,'-27'0'63,"-26"0"-48,53-27-15,-79-78 32,0 52-17,-1 0 1,-26-106 0,0 0-1,54 1 1,-28 78-1,27 1 1,27 26 0,-27-53-1,53 80 1,0-27 0,-27 0-1,27 26 1,0 1-1,0-1 17,0-26-17,0-26 1,27 79 0,-1-26-1,107-80 1,-1 79-1,159-26 1,-132-26-16,-53 53 16,79-1-1,291-52 1,-211 52 0,-27 1-1,0-27 1,-26 53-1,-54-27 1,27 1 0,-52 0 15,26-1-31,-107 27 31,81-26-15,-1 26-1,-26-27 1,26 1 0,-26 26-1,53-27 1,-133 27 0,106 0-1,1 0 1,52 0-1,0 0 1,53 0 0,-132 27-1,79-1 1,-132 1 0,0-27 30,-53 26-30,80 1 0,52 131-1,-132-131 1,53 79-16,53 105 16,-53-131-1,26 131 1,-26 1-1,53 105 1,-27-184 0,-52-80-1,-1 26 1,-26 0 15,0-26-15,-26 27-1,-27-27 17,-80 26-32,-78 53 31,105-79-15,-132 0-1,-27 0 1,53 0-1,-105-53 1,-54 0 0,-52 0-1,0-106 1,238 53-16,-1 0 16,-263-79-1,290 79 1,-264 27-1,131 26 17,-25 0-32,26 0 31,265 0-15,-1 0 46</inkml:trace>
  <inkml:trace contextRef="#ctx0" brushRef="#br0" timeOffset="57453.7989">16166 15505 0,'-26'0'156,"52"0"-125,0 0-15,1 0 15,-1 0-15,1 0 0,26 0-1,-27 0 1,1 0-1,-1 0 1,27 0 15,-26 26-31,25-26 32,-25 0-17,26 0-15,26 27 16,1-27-1,-54 0 1,27 26 0,-27-26-16,1 0 15,26 27 1,0-27 0,0 0-1,0 0 1,-1 0-1,1 0 1,27 0 0,-27 0-1,26 0 17,53 0-32,-52 0 31,-1 0-16,-26 0 1,0 0 0,26 0-1,-26 0 1,-26-27 0,26 27-1,0-26 1,-27 26 46,0 0-30</inkml:trace>
  <inkml:trace contextRef="#ctx0" brushRef="#br0" timeOffset="61173.988">21616 15426 0,'27'0'94,"-1"0"-94,27 0 16,27 0-16,-1 0 15,27 0-15,158 0 16,-105 0 0,159 0-1,26 0 17,-27 0-32,-52 0 15,-107 0 16,-52 0-15,-26 0 0,-54 0-1,159 0 1,-79 52 0,79-52-1,-26 0 1,26 0-1,-105 0 1,78 0 0,1 0-1,26 0 1,-79 0 0,27 0-1,-28 0 1,1 0-16,27 27 31,-28-27-15,54 26-1,106-26 1,-159 27 0,-27-27-16,159 26 15,-53 27 1,-52-53-1,-81 0 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800" units="cm"/>
          <inkml:channel name="T" type="integer" max="2.14748E9" units="dev"/>
        </inkml:traceFormat>
        <inkml:channelProperties>
          <inkml:channelProperty channel="X" name="resolution" value="44.75525" units="1/cm"/>
          <inkml:channelProperty channel="Y" name="resolution" value="44.69274" units="1/cm"/>
          <inkml:channelProperty channel="T" name="resolution" value="1" units="1/dev"/>
        </inkml:channelProperties>
      </inkml:inkSource>
      <inkml:timestamp xml:id="ts0" timeString="2021-03-15T09:01:11.20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16642 4842 0,'27'0'94,"26"0"-79,-27 0-15,1 0 16,52 0 0,-53 0-1,27 0 1,-26 0-1,26 0 1,-27 0 0,1 0 31,26 0-47,-27 0 15,0 0 1,1 0-1,26 0 1,-27 0 0,27 0 15,-26 0-31,-1 0 16,1 0-16,-1 0 15,0 0 16,1 0-15,-1 0 0,27 0 31</inkml:trace>
  <inkml:trace contextRef="#ctx0" brushRef="#br0" timeOffset="3755.67">14420 5768 0,'26'0'78,"1"0"-62,-1 0-1,1 0-15,-1 0 16,1 0 15,-1 0-15,0 0-1,27 0 1,-26 0 0,26-26-16,0 26 15,-27 0 1,80 0 0,-80 0-1,80-27 16,0 27-31,0 0 32,-53 0-17,26 0 1,27 0 0,-27 0-1,1 0 1,-27 0-1,-27 0 1,1 0 0,52 0-1,-53 0 17,27 0-17,0 0 1,-26 0-1,-1 0 1,1-26 0,-1 26-16,27 0 31,-27 0-15,27 0-1,0 0 1,0 0-1,-26 0 1,52-27 0,-52 27-1,-1 0 1,0 0 0,1 0-1,-1 0 1,1 0 15,-1 0-15,27-53-1,0 53 1,-26 0 140,-1 0-140</inkml:trace>
  <inkml:trace contextRef="#ctx0" brushRef="#br0" timeOffset="7713.02">18918 4075 0,'26'26'63,"-26"27"-48,0-26-15,0 26 16,0 52 0,0 28-1,0-54 1,27-79 0,-1 0-1,1 0 1,-1 0-1,27 0 17,0-26-17,-53-54-15,53-26 32,-53-52-17,0 78 1,0 1-1,0 0 1,-27 52 0,1 27-1,-1 0 1,-26 0 0,27 0-1,-53 27 1,-54 52-1,-52-26 1,79 26 0,80-79-1,-1 27 1,27 26 0,0 26 15,0-53-16,0 1 17,27-27-17,26 0 17</inkml:trace>
  <inkml:trace contextRef="#ctx0" brushRef="#br0" timeOffset="8163.26">19473 4551 0,'27'0'15,"-1"0"-15,1 0 16,26 0 0,-27 0-1,27 0 1,79 0 0,-79 0-1,53 0 1,-27 0-1,-52 0 1</inkml:trace>
  <inkml:trace contextRef="#ctx0" brushRef="#br0" timeOffset="8451.188">20585 4657 0,'26'0'62,"1"0"-46</inkml:trace>
  <inkml:trace contextRef="#ctx0" brushRef="#br0" timeOffset="9603.183">21272 3996 0,'27'0'31,"-1"79"-15,-26 0-16,0-26 15,0 0-15,0 79 16,0-26 15,27-26-15,-27-54 0,53 27-1,-27-53 1,1 0 15,26 0-15,-27-26-1,80-27 1,-27-53 0,-26 26-1,27-78 1,-80 78-1,26-26 1,-26 80 0,27 0-1,-27 78 95,0 1-110,0 53 15,0-53-15,0 53 16,0-53-16,0 79 16,0-105-1,0-1 1,-27-26 93</inkml:trace>
  <inkml:trace contextRef="#ctx0" brushRef="#br0" timeOffset="11751.941">21352 4048 0,'53'106'63,"-53"-79"-48,26 105-15,1-79 16,-27-27-16,0 80 15,0-79 1,0 26 0,26-80 171,-26 1-171</inkml:trace>
  <inkml:trace contextRef="#ctx0" brushRef="#br0" timeOffset="13177.126">23680 4181 0,'0'0'0,"27"0"47,-1 0-47,27 53 15,-53 0-15,26-1 16,1 107 0,-27-26 15,0-107-16,0 0 1,0 1 0,26-80 156,27-53-172,0 53 15,0-26-15,-26-1 16,-1 28-16,27-81 15,-27 107 32,1-1 31,-27 1-62,26 26 0,1 0-1,52 79 1,-79 80 0,27 0-1,-27 26 1,0-132-16,0 26 15,0-52 1,-27-1 93,1-26-77</inkml:trace>
  <inkml:trace contextRef="#ctx0" brushRef="#br0" timeOffset="14811.175">23098 4287 0,'53'0'125,"0"0"-125,-27 0 15</inkml:trace>
  <inkml:trace contextRef="#ctx0" brushRef="#br0" timeOffset="15806.019">24659 4498 0,'27'0'78,"26"0"-47,-27 0-15,27 0 15,-27 0-15,27 0-16,0 0 31,-26 0-31,-1 0 31,1 0-15,-1 0 31,0 0 0,1 0-47</inkml:trace>
  <inkml:trace contextRef="#ctx0" brushRef="#br0" timeOffset="16209.119">25215 4287 0,'26'0'31,"-26"26"-16,0 0 1,0 54 0,0-27-16,0-27 15,-26 159 1,-1-132 0,27-26-1,0-1 1,-26 1 46</inkml:trace>
  <inkml:trace contextRef="#ctx0" brushRef="#br0" timeOffset="22582.155">17092 7356 0,'53'0'78,"0"0"-78,53 0 15,52 0 1,28 0 0,-133 0-1,26 0-15,212 53 16,0-27 0,79 27-1,-184-53 1,-54 26-16,106 1 15,-79-27 1,53 0 0,-54 0-1,27 0 1,27 0 0,0 0-1,52 26 1,-25 1-1,52 26 1,-80-27 0,54 1 15,-1-27-15,1 0-1,-27 0 1,0 0-1,53 0 1,0 0 0,53 0-1,0-27 1,159-52 0,-318 79-1,53 0 1,-79 0-16,159 0 15,78 0 1,28 0 0,-1 0-1,27 0 1,-53 26 0,-239-26-1,-52 0 1,27 0-1,-54 0 1,27 0 0,26 0-1,80 0 1,-1 0 0,28 0-1,-54 0 1,53-53-1,-79 27 1,-1-1 0,-105 27-1,53 0 1,53 0 0,26 0 15,0-79-31,1 79 15,25 0 17,-78-53-17,-1 27 1,-106 26 0,1 0-1,-1 0 1</inkml:trace>
  <inkml:trace contextRef="#ctx0" brushRef="#br0" timeOffset="25754.98">1826 9234 0,'26'0'79,"1"0"-64,-1 0-15,0 0 16,27 0-16,0 27 15,27-27 1,-27 26 0,26-26-1,-53 0 1,1 0 0,-1 0-1,1 0 1,-1 53 109</inkml:trace>
  <inkml:trace contextRef="#ctx0" brushRef="#br0" timeOffset="27115.453">3122 9340 0,'-26'-26'47,"52"26"-16,27 0-31,-27 0 15,1 0-15,-1 0 16,27 0 0,-26 0-1,-1-27 1,1 27 0,-1 0-1,1 0 1,25 0-1,-25 0 173,-1 0-94,1 0-79,-1 0 1,1 0 0,26 0 15,-27 0-16,1 0 17,-1 0-1,-105 0 125,52 0-156</inkml:trace>
  <inkml:trace contextRef="#ctx0" brushRef="#br0" timeOffset="28404.146">2143 9393 0,'0'0'0,"-26"0"109,-1 0-93,-26-26-16,0-1 16,27 1-16,-106-54 15,52 1 1,1 0 15,52 52-31,1-52 16,-27 26-1,27-53 1,-1 53 0,27 27-16,0-54 15,0 27 1,0 27 0,0-27-1,80 53 79,-28 0-94,-25 0 16,79 0-16,-27 0 15,27 0-15,53 26 31,26 27-31,-106-26 32,-52-27-17,26 0 1,-27 26 0,53 27-1,1-53 1,-80 27-16,26-1 15,1 0 1,-1 27 0,1-53-1,-27 27 1,0 79 15,0-53-15,0 26-1,-53 0 1,26-52 0,-26-1-16,-238 107 31,212-133-15,0 52-1</inkml:trace>
  <inkml:trace contextRef="#ctx0" brushRef="#br0" timeOffset="37731.182">16748 11589 0,'27'0'62,"78"0"-46,1 0-16,27 0 16,25 0-16,-105 0 15,106 0 1,185 0 0,132 0-1,-53 0 1,-105 0-1,-133 0 1,-132 0 0,-26 0 15,-1 0-15,1 0-1,78 0 1,-52 0-1,-26 0 1,26-53-16,0 53 31,26 0-15,0 0 0,1 0-1,-1 0 1,106 0-1,-158 0 1,105 0 0,-53 0-1,-26 0 1,53 0 0,-26 0-1,-28 0 1,1 0-1,27 0 17,26 0-32,-1 0 15,-25 0 17,26 0-17,-1 0 1,1 0-1,27 0 1,-28 0 0,28 0-1,25 0 1,-52 0 0,27-26-1,-81-1 1,-25 27 15,-1 0 16,1 0-31,-1 0-16,27 0 15,0 0 1,53 0 15,-53 0-15,-27 0 15,1-26-15,-1 26 30,-79 0 48</inkml:trace>
  <inkml:trace contextRef="#ctx0" brushRef="#br0" timeOffset="40519.914">15822 12462 0,'27'0'109,"25"-53"-109,-25 53 16,26 0 0,26 0-16,53 0 15,80 0 1,-106 0 0,-27 0-1,27 0 1,-53 0-1,-26 0 1,-1 0 15,1 0-15,25 0 0,-25 0-1,52 0 1,-26 0-1,-26 0 1,26 0 0,-1 0-1,-25 0 1,-1 0 0,1 0-1,26 0 1,0 0-1,-27 0 1,27 0 0,26 0-1,1 0 17,-27-26-32,26 26 31,-26 0-16,26-27 1,-26 27 0,0 0-1,0 0 1,-26 0 0,-1 0-1,27 0 1,-27 0-1,1 0 1,-1-53 31</inkml:trace>
  <inkml:trace contextRef="#ctx0" brushRef="#br0" timeOffset="47791.04">13203 13018 0,'53'0'78,"-27"0"-78,27 0 15,-27 0-15,1 0 16,26 0 0,79 0-1,-53 0 1,-26 0-16,0 0 15,106 0 1,-132 0 0,52 0-1,-26 0 1,-27 0 0,1 0-1,26 0 1,0 0-1,-27 0-15,-26-27 16,27 1 0,25 26 31,-25 0-32,-1 0 1</inkml:trace>
  <inkml:trace contextRef="#ctx0" brushRef="#br0" timeOffset="48881.0289">14208 12753 0,'27'0'78,"-1"0"-62,27 0-1,0 0-15,-27 0 32,27 0-32,-53 27 15,27-1 1,26 1-1,-27-1 1,27 1 62,-27-27-62,-26 26-16,27-26 15,-1 0 1,-26 26 93,0 1-77,0 26-17,0 0 1,-26-27 15,26 1-31,-53-1 16,27-26-1,-1 0-15,27 27 16,-106-1 0,80-26-1,-80 53 1,80-53 15,52 0 110,53 0-141</inkml:trace>
  <inkml:trace contextRef="#ctx0" brushRef="#br0" timeOffset="51916.1329">16484 13282 0,'26'0'15,"0"0"-15,1 0 16,-1 0-16,80 0 16,-26 0-1,-1-26 1,-26 26 0,-27 0 30,27-53-30,0 53-16</inkml:trace>
  <inkml:trace contextRef="#ctx0" brushRef="#br0" timeOffset="52823.2449">17912 13203 0,'53'0'31,"27"0"-15,-54 0-16,53 0 16,-26 0-16,27 0 15,211 0 1,-265 0 0,133 0-1,-106 0 1,-27 0-16,27 0 15,0 0 17,-26 0-32,-1 0 31,1 0-15,-1 0 30</inkml:trace>
  <inkml:trace contextRef="#ctx0" brushRef="#br0" timeOffset="56172.036">14817 14050 0,'26'0'63,"27"0"-48,0 0 1,0 0 0,-27 53-1,160-53 1,-1 0-1,-132 0 1,79 0 0,-79 0-1,26 0 1,-52 0-16,-1 0 16,54 0-1,-28 0 16,-25 0-31,26 0 32,26 0-17,1 26 17,-28 1-17,81-27 1,-80 26-1,26-26 1,-52 0 0,25 0-1,1 0 1,0 0 0,0 0-1,53 0 1,-53 0-1,26 0 1,27 0 0,-53 0-1,-26 0 1,78 0 15,-25 0-31,-1 0 31,27 0-15,-53 0-16,-27 0 16,80 0-1,-53 0 1,0 0-16,53 0 16,-53 0-1,53 0 1,-27 0-1,-26 0 1,53 0 0,-80 0-1,27 0 1,0 0-16,0 0 16,0 0-1,26-26 16,1 26-31,-28 0 32,1-27-17,-26 27 1,-1 0 0,27-26-1,0 26 1,0 0-1,0 0 1,0 0 0,-27 0-1,1 0 1,-1 0 0,54 0-1,-27 0 1,-27 0-1,27 0 1,-27 0 0,1 0 15,-1 0-15,27 0-1,53 0 1,-53 0-1,0 0 1,0-27 15,-27 27-15,1 0 0,-1 0-1,1 0 1,-1 0-1,1 0 1,-1 0 0,0 0-1,1 0 1,26 0 15,0-26-31,-27 26 31,1 0-15,-1 0 62</inkml:trace>
  <inkml:trace contextRef="#ctx0" brushRef="#br0" timeOffset="62750.011">14975 15002 0,'27'0'78,"52"0"-78,1 0 15,-27 0-15,-1 0 16,-25 0 0,52 0-16,54 0 31,-107 0-16,1 0 1,-1-26 0,0 26 15,1 0-15,-1 0-1,1 0 1,-1 0 93,54 0-93</inkml:trace>
  <inkml:trace contextRef="#ctx0" brushRef="#br0" timeOffset="63709.062">16563 14976 0,'53'0'78,"-27"0"-62,1 0-16,-1 0 15,1 0 1,26 0-1,0 0 1,-1 0-16,28 0 16,52 0-1,0 26 1,-79-26 0,-26 0-1,26 0 1,0 0-1,-1 0 1,1 0 0,-26 0-1,-1 0 1,27 0 0,0 0 15,-26 0-16,52 0 1,-53 0 0,54 0-1,-27 0 1,-27 0 0,54 0-1,-27 0 1,-27 0 15,0 0-15,80 0-1,-53 0 1,0 0 0</inkml:trace>
  <inkml:trace contextRef="#ctx0" brushRef="#br0" timeOffset="67402.9919">21749 14923 0,'26'0'78,"27"0"-63,53 0-15,26 0 16,53 0-16,27 0 16,291 26-1,-265 1 1,53-1-16,159 27 16,-80-53-1,-237 0 1,-28 0-16,-52 0 31,-26 0-31,26 0 31,0 0-31,52 0 16,1-26 0,53-1-1,-27 27 1,27 0-1,0 0 1,26 0 0,-26 0-1,26 0 1,-53 0 0,27 0-1,0 0 1,-53-26-1,26 26 1,-53 0 15,27-53-15,0 53 0,-53 0-1,0 0 1,0 0-1,0 0 1,-27 0 0,0 0 15,1-27-15</inkml:trace>
  <inkml:trace contextRef="#ctx0" brushRef="#br0" timeOffset="70009.03">19050 14499 0,'26'0'0,"1"0"16,26 0-16,-27 0 16,1 27 46,-27-1-46,0 1-1,0 26 1,0 0 15,0-27 1,0 1-17,-53-1 1,0 53-1,26-52 1,-25-27-16,25 26 16,-26 27-1,0-26 1,27-1 31</inkml:trace>
  <inkml:trace contextRef="#ctx0" brushRef="#br0" timeOffset="70598.55">18838 14764 0,'0'27'46,"-26"-1"-30,26 0 0,0 27-16,-27-53 15,27 27-15,-26-1 32,26 1-32,0-1 31,26-26 16,1 0-32,26 0 1,-27 0 15</inkml:trace>
  <inkml:trace contextRef="#ctx0" brushRef="#br0" timeOffset="76471.229">14790 15849 0,'27'0'78,"-1"0"-62,27 0 47,-27 0-63,1 0 15,-1 0-15,1 0 16,132 26-1,-54 1 1,-52-27 0,-26 0-16,52 0 15,-52 0 1,-1 0-16,54 0 16,-28 0-1,28 0 16,-54 0-15,1 0 0,-1 0-1,27 0 1,-26 0 15,25 0-15,-25 0 15,-1 0-15,1 0 15,-1 0-15,1 0-1,26 0 1,-27 0-1,1 0 1,-1 0 0,27 0-1,53 0 1,-80 0 0,107 26-1,-28-26 1,-52 0-1,80 0 1,-54 0 0,-26 0-1,0 0 1,-27 0 0,1 0-1,-1 0 1,54 0-1,-54 0 1,0 0-16,1 0 16,-1 0 15,1 0-15,-1 0 77,1 0-77,-1 0 15,1 0-15,-1 0-1,1 0 17,-1 0-32,0 0 31,1 0-31,26 0 16,-27 0-1,1 0 1,79 0-1,-53 0 1,26 0-16,27 0 16,0 0-1,185 0 1,-53 0 0,-185 0-1,52 0 1,1 0-1,-79 0 1,-1 0-16,80 0 16,-53 0-1,53 0 1,53 0 0,-27-26-1,0 26 16,-26-27-31,0 27 32,-27 0-17,27 0 1,-27 0 0,1 0-1,26 0 1,-53 0-1,-1 0 1,-25 0 0,-1 0-1,1 0 1,-1-26 0,27 26-1,-26 0-15,-1 0 31,1 0-15,-1-27 0</inkml:trace>
  <inkml:trace contextRef="#ctx0" brushRef="#br0" timeOffset="97941.095">13361 13891 0,'27'0'109,"-1"0"-93,1 0-1,-1 0-15,27-27 16,-26 27-16,-1 0 15,80 0 1,0 0 0,-27 0-1,-26 0 1,26 0 0,27 0-1,-79 0 1,26 0-16,-27 0 31,1 0-15,-1 0 124</inkml:trace>
  <inkml:trace contextRef="#ctx0" brushRef="#br0" timeOffset="98981.73">14049 13547 0,'0'-26'47,"27"26"-32,26 0-15,0 0 16,-27 26-1,1 0-15,26 1 32,-27-1-32,0 1 31,1-27-15,-1 53-1,1-53 1,-1 26-1,1 1 1,-1-27 15,-26 26 1,0 1 14,0 25-30,0-25 31,-26-27-31,26 26-1,-27-26 1,-26 27-1,0-1 1,27 1 0,-27-1-1,27-26 17</inkml:trace>
  <inkml:trace contextRef="#ctx0" brushRef="#br0" timeOffset="102475.02">14102 15426 0,'53'0'94,"-26"0"-94,52 0 16,-26 0-1,-27 0-15,27 0 16,0 0 0,0 0-16,0 0 15,-26 0 1,-1 0 78</inkml:trace>
  <inkml:trace contextRef="#ctx0" brushRef="#br0" timeOffset="104228.711">23680 16696 0,'-26'0'46,"-27"0"-46,-79 0 16,26-27 0,0 27-1,-53-26 1,-53-1 0,-26-26-1,80 0 1,-28-26-1,28 26 1,-28-79 0,54 79-1,-27-27 1,80 54 0,0-53-1,-27-27 1,26 53-1,27-79 1,1 79 0,25-80 15,27 107-15,0-53-1,0 52 1,0-79-1,79 27 1,1 26 0,-1-26-1,-26 52-15,106 1 16,0-27 0,26 0-1,27 26 1,-80 27-1,159 0 1,-185 0 0,264 0 15,-158 0-31,-27 0 31,27 80-15,-27-54-1,27 1 1,79 78 0,-53-105-1,-132 0 1,-1 0 0,-25 0-1,26 0 1,-27 0-1,-26 0 1,-27 0 0,1 0-1,26 27 1,-27 26 15,-26 26-15,0-26-1,0 106 17,-26-80-32,-80 80 15,-53 53 1,-26-54 0,-27 1-1,-52 0 1,131-133-1,-78 27 1,-160 0 0,265-53-1,27 0-15,-133 0 16,54 0 0,-28 0-1,54 0 1,-27 0-1,54 0 17,78 0-32</inkml:trace>
  <inkml:trace contextRef="#ctx0" brushRef="#br0" timeOffset="120300.04">1958 8229 0,'0'-27'125,"-53"1"-94,27-1-15,-54 1-1,54 0 17,26-1-32,-27 27 15,1-26 1,-27-27 15,53 26-31,-27-26 31,1 0-15,26 27 0,-26 0-1,-1-27 1,27 26-1,0 1 1,0-1 0,-26 1-1,26-1 1,0 1 0,26-27-1,-26 26-15,0 1 16,27 0-1,-1-1 1,0 1 31,1 26-31,-1-27 15,1 27 0,-1-26-15,1 26-1,-1-27 1,1 27 15,-1 0 0,1 0-15,25 0 0,-25 27-1,26-1 17,-27 1-32,27-1 93,-26-26-77,-1 0 0,1 27-16,-1-1 15,0 0 1,1-26-1,-1 0 329,-26-26-313,0 0 1,0-1-17,0 1 1,0-1 0,0 1-1,0-1 1,0 1 15,0-1 0,0 1-31,0-1 16,0 1 0,0-27 15,0 0-16,0 27 1,0-1 0,0 1-1,0-1-15,27-26 32,-27 27-32,0-27 31,0 27-16,53-27 1,-27 0 0,-26 26-1,0-26 1,27 53 0,-1-53-1,-26 27 1,0-27-16,27 53 15,-1-26 1,1-27 0,25 26-1,1-26 1,27 27 0,-27 26 15,-53-27-16,26 27 142,1 0-142,26 0-15,-27 0 16,27 0 0,0 0-1,-27 0-15,54 80 16,-27-27 15,52 0-31,-78-27 31,26 1-15,0 25 0,-27 1-1,27 0 1,-27 27-1,27-27 1,-26-1 0,-1-25-1,1 26 17,-27-27-17,0 27 32,0-26-16,0 26-15,0-27 31,0 1-32,0-1 1,0 27 0,0-27-1,-27-26 1,1 27 0,-1-27-1,27 26 1,-26-26-1,-27 53 32,53-26-15,-53-1-17,53 1 16,-26-27-15,-1 26 15,27 0 16,0 1-31,0-1-1,0 1-15,0-1 16,0 27 0,-26 53-1,26-53 1,0-27 0,0 27-1,0-26 1,-53 26 15,53 0-31,-27-27 31,1 27-15,-1 0 0,27-27-1,-26-26 1,26 27-1,0 26 1,0-27 0,0 27-1,0-26 1,-26 26 0,-1-1-1,1 1 1,26 0-1,-27 0 1,27-26 15,-26-1-15,26 27 0,0-27-1,0 1 1,0-1-16,0 27 31,0 0-15,0 0-1,0 0-15,26-26 16,-26-1 0,27 0-1,-27 27 1,26-26-1,1-27 1,-27 26 0,26 1-1,0-27 17,1 0-1,-1 0 234,1 0-233,-27 26-17,26-26-15,1 0 16,-1 27 0,1-27 15,-1 0-16,1 26-15,-1-26 16,0 0 0,1 0-1,-1 0 1,27 0 0,0 0-1,27-26 1,78-54 15,1-26-31,-79 1 16,105-81 15,-132 81-15,26-107-1,53-26 1,-52-27-1,-80 54 1,53-28 0,-27 54-1,-26 26-15,0 54 16,0-134 0,0 187-1,0-81 1,0-184 15,0 264-31,0-79 16,0-54-1,0 107 17,0-27-17,0-53 1,0 54-1,0 52 1,26-27 0,1 54-1,-27-1 1,26 1-16,27-53 16,27 26-1,-27-27 1,52 27-1,-52 0 1,27 27 0,-27-1-1,-27 27-15,1-52 16,-1 25 0,1 27 15,-1 0-16,0 0 32,1 0-31,-1 0 0,1 0-1,-1 0 1,27 27-1,-53-1 1,27 27 0,-27 53-1,0 26 1,0-53 0,0 27-1,0-79 1,0 79 15,0-54-31,0 1 31,0 53-15,0-53 0,0-26-16,0 52 15,0 0 1,0 1-1,0-27 1,-27 0 0,27-1-1,-26 54 1,-27 0 0,26 0-1,1-27 1,-27 27-1,-26 26 1,52-26 15,1-26-31,-80 52 32,79-79-17,27 26 1,-53 1-1,53-1 1,-26 27 0,0 26-1,26-52 1,-53-28-16,0 28 16,53-27-1,0 26 1,0 0-1,0-26 1,-27 0 0,1 0-16,26 0 31,0 0-15,0-26-16,0 52 31,26 27-16,1-80 1,26 54 0,-27-1-1,27-26 1,-27 0 0,27-27-1,-26 1 1,-1-1-1,1 27 17,-1-53-1,1 0-15,-1 0 15,1 0-16,-1 0 1,-26 27 0,79-27-16,1 26 31,-54-26-15,1 0-16,52 0 15,-26 0 16,26 0-15,-52 0 0,-1 0-1,1 0 1,-1 0 0,1 0-1,26 0 1,26 0-1,-53 0 1,27 0-16,0 0 16,-26-26 15,26 26 0,-27 0 0,-26-27-31,0 1 16,27 26 0,-1-27-1,0 1 1,27-80 0,0 26-1,-53 28 1,0 25-1,0-26 1,0 0 0,0 27-1,0-1 1,27 1 0,-27-1 30,0 1-30,0 0 234</inkml:trace>
  <inkml:trace contextRef="#ctx0" brushRef="#br0" timeOffset="127285.194">5186 9128 0,'26'0'63,"1"0"-48,-1 0 1,80-52-16,-27-1 16,-26-27-16,27 1 15,-80 26-15,79-53 31,-52 53-15,25 0 0,-25-26-1,26 26 1,-53-26 0,26-27-1,-26 79 1,0-52-1,0 26 1,0 0 0,0 0-1,0 27 1,0-54 0,0 27-1,-53 1 1,0-1-1,27 0 17,0 53-17,-1-53 1,1 26 0,26 1-1,-27-27 1,27 0 15,0 27-15,-26-1-1,26 1 1,0-1 0,0 1-1,0-27 1,0 26-1,-27-78 1,27 25 0,0 1-1,0-1 17,0-52-17,0 53 1,0 52-16,0-26 15,0-26 1,0 53 0,0-27-1,0-27 1,53 54 0,-26-27-1,-1 26 1,1 27-1,-27-26 1,105 26 0,-25 0-1,-1 0 1,0 0 0,-26 26 15,27 54-16,-27-27 1,53 53 0,-54-1-1,28-25 1,-27 26 0,-53-54-1,79 107 1,-52-53-1,-27-27 1,0 1 0,0-54-1,0 107 1,0-107 0,0 159-1,0-52 1,0-81-1,0 28 17,0-27-17,0-27 1,0 80 0,0-53-1,0 0 1,0-27-1,0 27 1,0 0 0,0 0-1,0 26 1,0-26 0,0-26-1,0 26 1,0 26 15,0-26-31,0-27 16,53 133 15,79-53-15,-53 0-1,-26-53 1,-26-27-1,-1-26 1,0 0 15,27-53-15,27-26 0,26-106-1,-80 79 1,80-159-1,-106 186 1,0-106 15,0 132-31,0-53 0,0 0 16,0 0 15,26 27-15,-26 0-1,0 26 1,27-27 0,-27 1-1,0-53 1,0 26 0,0 53-1,0-26 1,0-54-1,0 27 1,0 27 0,0-53-1,0 79 1,0-53 0,0-26-1,0 26 16,0 26-15,0-52 0,0 79-1,79-132 1,-26 106 0,53-27-1,-27 26 1,1 1-1,-1 0 1,0 26 0,-26 26-1,27-26-15,-27 1 16,26 25 0,27-26-1,-53 27 1,0 26-1,-27-27 17,27 27-1,0 0-15,0 0-1,-27 0 1,1 0 62,-1 0-62,1 53-1,-1 27-15,-26-28 16,27 1-16,-1 106 15,-26-106 1,0 26 0,0 80-1,0-106 1,0 53 15,0-53-15,0 0-16,0-27 15,0 27-15,0-26 16,-26 105 0,-27-79-1,0 53 1,0-27 0,0 27-1,0-27 1,0 53-1,0-52 1,-26 52 0,52 0-1,-26-26 1,27 27 0,-27-81-1,53 81 16,-53-80-15,53 53 0,-53-54-1,53 54 1,-53-53 0,53 53-1,0-27 1,0 27-1,0-53 1,0 27 0,0-28-1,0-25 1,0 26 0,0-27-1,0 27 1,0 27-1,0-1 17,0 0-17,27-26 1,-1-26 15,1 52-15,-1-52-1,1-1 1,26 0 15,-53 1 1,0-1 77,52-105-93,-52-27-1,27 53-15,-1-53 16,-26 53-16,27 1 15,-27-54 1,0-27 0,0-25-1,0 52 1,0 26 0,0-25-1,0 52 1,0 0-1,0 26 1,0-26 0,0 1-1,0-1 1,26-27 0,1 54 15,-1-27-16,-26 26 1,27-26 0,-27 27-1,53 0 1,-27-1 0,0 1 30,-26-1-14,0 1-17,27 26 1,-1-53 0,1 0 30,-27 26-14,0 1-17,0 0 1,26-1 0,-26 1-16,0-1 31,27 1-31,-1 26 15,-26-27-15,0 1 16,53-54 0,-26 54-1,-1-1 17,-26 1-17,27 0 1,-27-1-1,26 1 1,0-1 0,-26 1 15,27 26-15,-27-27-1,0 1 1,26-1-1,-26 1 1,27 26 0,-1-27 15,-26 1-31,0 0 31,53 26-15,-53-27 31,0 1-47,27-1 31,-27 1 0,26-1-15,1 27 171,-1 0-93,-26 27-78,27-27-16,-27 26 15,26-26 1,0 27 0,1-27 15,26 0 78,-27 26-78,-26 1-15,27-27-16,-1 0 16,1 26-1,-1 27 1,1-53 0,-27 53-1,26-53 1,-26 26-1,26-26 1,-26 27 15,0-1-31,53 1 16,-53-1 0,0 1-1,0-1 1,0 27-1,0 0 1,0-27 15,0 1-15,0-1 0,0 1-1,0 26 1,0-27-1,0 1 1,0-1 0,0 0 15,0 27-15,0-26 15,0-1-16,0-26-15,0 159 79,0-133-64,-26 27-15,-1-26 16,27 26-1,0-27 1,0 1-16,0-1 16,0 27 15,0-26 0,0-1-15,0 27 31,0-27-32,0 27 17,0-26-17,0-1 32</inkml:trace>
  <inkml:trace contextRef="#ctx0" brushRef="#br0" timeOffset="129946.168">9684 8361 0,'0'27'62,"0"52"-46,0-26-1,0 26-15,0 1 16,0-1-16,0 27 16,0 0-1,26-53 1,-26-27-1,27 1 1,-1-1 15,1 0-15,-27 1 0,52-27 15,-25 0-16,26 0 17,-27 0-1,-26 26-31,27-26 31,-1 0-15,1 0-1,26 0-15,132 0 16,-53 0 0,27 0-1,-80 0 1,-52 0 0,-1 0 15</inkml:trace>
  <inkml:trace contextRef="#ctx0" brushRef="#br0" timeOffset="131376.052">3069 5318 0,'27'27'16,"-27"-1"15,0 1-31,0 26 16,0 53 0,0 52-1,0 107 1,0-159-1,-27-53-15,-26 132 16,0-132 0,53-27-1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800" units="cm"/>
          <inkml:channel name="T" type="integer" max="2.14748E9" units="dev"/>
        </inkml:traceFormat>
        <inkml:channelProperties>
          <inkml:channelProperty channel="X" name="resolution" value="44.75525" units="1/cm"/>
          <inkml:channelProperty channel="Y" name="resolution" value="44.69274" units="1/cm"/>
          <inkml:channelProperty channel="T" name="resolution" value="1" units="1/dev"/>
        </inkml:channelProperties>
      </inkml:inkSource>
      <inkml:timestamp xml:id="ts0" timeString="2021-03-15T09:04:09.44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5239 6456 0,'26'0'110,"1"0"-95,52 0-15,-52 0 16,131 0-1,-78 0 1,52 0-16,53 0 16,27 0-1,-27 0 1,-79 0 0,-53 0-1,0 0 1,-27 0-1,80 0 17,-27 0-17,1 0 1,-1 27 0,0-27-1,-52 0 1,26 0-1,-27 0 17,1 0-17,52 26 1,0-26 15,-26 0-15,27 0-1,-54 0-15,27 0 16,53 0 0,-53 0-1,0 0 17,-27 0-17,1 0 1,26 0 31</inkml:trace>
  <inkml:trace contextRef="#ctx0" brushRef="#br0" timeOffset="1306.991">6297 6377 0,'-53'26'140,"-26"1"-124,26-1 0,26-26-1,1 27-15,-1-27 16,-25 0 0,-1 0-16,26 0 15,-26 0 1,-26 0-1,26 0 1,0-53 0,-53 0-1,27-27 1,-27-25 0,53 25-1,0 27 16,0-26-31,53 52 32,0 1-17,0-27 17,0 27-17,0-27 1,0 0-1,27-27 1,-1 54 0,54-53-1,-27 26 1,-27 26-16,0 27 16,27-26-1,0-27-15,80 0 16,-28 26-1,1 1 17,53 26-32,26 0 31,-53 0-15,-79 0-1,-26 0 1,79 0-1,-53 79 1,0 54 0,-1-1-1,-52 0 1,0-26 0,0-27-1,0-26 1,0 27-1,0-27 1,-26 0 0,0-27 15,-1 0 16,-26 27-32</inkml:trace>
  <inkml:trace contextRef="#ctx0" brushRef="#br0" timeOffset="2496.62">7382 6324 0,'26'0'15,"1"0"-15,-1 0 31,1 0-15,26 0 0,26 0-1,-53 0-15,186 0 16,0 0 0,238 0-1,26 0 1,-26 0-1,-159 0 1,-159 0 15,-26 0-15,-53 0 0,53 0-1,-27 0 1,27 0-1,26 0 1,53 0 0,-132 0-1,53 0-15,106 0 16,-80 26 0,80 1-1,-133-27 1,-26 0-1,106 0 17,-106 0-32,26 0 31,-26 0-15,26 26-1,1-26 1,-1 0-1,27 27 1,-27-27 0,27 0-1,-80 0 1,27 0 0,-26 0-1,-1 0 1</inkml:trace>
  <inkml:trace contextRef="#ctx0" brushRef="#br0" timeOffset="28348.902">3307 8864 0,'53'0'79,"27"0"-79,-28 0 15,81 26-15,-54-26 16,53 27-1,80-27 1,26 0 0,-53 26-16,1 1 15,237 26 1,-185-53 0,-53 26-1,-105-26 1,52 0-1,80 0 1,-159 0 0,132 0-1,-79 0 1,-53 0 0,26 0 15,-26 0 31,-27 0-46</inkml:trace>
  <inkml:trace contextRef="#ctx0" brushRef="#br0" timeOffset="31320.972">7567 8917 0,'27'0'94,"25"0"-94,-25 0 15,52 0 1,27 0-1,26 0 1,54 0 0,-54 0-1,132 0 1,-52 53 0,-27-53-1,-79 0 1,27 26-1,-54-26 1,0 0-16,27 0 31,0 0 1,-80 0-32,27 0 15,0 0 1,-26 0-1,52 0 1,27 0 0,-53 0-1,26 0 1,1 0 0,-28 0-1,-25 0 1,-1 0 15,1 0 0,-1 0-15,1 0 31,-1 0-32,1 0 1,-1 0 0,1 0-1,-1 0 1,1 0 31,-1 0-32,0 0 1,27 0 0,27 0-1,-54 0 1,54 0 0,-54 0-16,106 0 31,-105 0-16,26 0-15,-27-26 32,53 26-17,-52 0 1,79 0 0,-80 0-1,1 0 1,-1 0-1,1 0 1,-1 0 0,1 0 15,52 0-15,0 0-1,-52 0 1,26 0-1,26 0 1,0 0 0,1 0-1,-27 0 17,26 0-17,53 0 1,-105 0-1,52 0 1,-52 0-16,52 0 16,0 0-1,1 0 1,-1 0 0,27 0-1,-27 0 1,-52 0-1,26 0 1,-27 0 0,27 0-1,-26 0 1,26 0 0,-27 0 15,27 0-16,-27 0 1,1 0 0,26 0-1,-27 0 1,27 0 0,-26 0 15,25 0-16,1 0 1,-26 0-16,52 0 16,-26 0-1,-26 0 1,25 0 0,-25 0-16,52 0 31,-52 0-16,-1 0 1,1 0 0,26 0-1,-27 0 1,1 0 0,52 0-1,0 0 1,-52 0-1,-1 0 1,54 0 0,-1 0 15,-26 0-15,-27 0-1,54 0 1,-54 0-1,54 0 1,-28 0 15,28 0-31,-27 0 32,79 0-17,-79 0 1,53 0-1,-27 0 1,27 0 0,79 0-1,0 0 1,-132 0 0,27 0-1,-54 0-15,54 0 16,-54 0-1,0 0 1,1 0 15,-1 0 1,1 0-32</inkml:trace>
  <inkml:trace contextRef="#ctx0" brushRef="#br0" timeOffset="36546.0329">3519 10160 0,'26'0'140,"27"0"-124,-26 27-16,52-27 16,-26 26-16,159-26 15,-27 0 1,-53 0 15,106 0-15,27 0-1,-27 0 1,-53 0 0,1 0-1,-81 0 1,-25 0-1,52 0 1,-26 0 0,-27 0-1,27 0 1,0 0 0,-27 0-1,54 0 1,52 0-1,-53 0 1,80 0 15,-106 0-31,-27 0 16,0 0 0,1 0-1,-1 0 1,-26 0-1,0 0 1,26-26 0,-52 26-1,131-27 1,107 27 0,-159 0-1,0 0 1,26 0-1,53 0 1,-53 0 0,27 0-1,0 0 1,-80 0 0,27 0 15,27 0-16,-81 0 1,54 0 0,-26 0-1,-1 0 1,53 0 0,-105 0-1,105 0 1,-79 0-1,26 0 1,-52 0-16,52 0 16,27 0-1,0 0 1,-27 0 0,27 0 15,-79 0-31,-1 27 31,0-27-15</inkml:trace>
  <inkml:trace contextRef="#ctx0" brushRef="#br0" timeOffset="41102.674">3175 12886 0,'53'0'78,"26"0"-62,54 0-16,-54 0 15,0 0-15,159 0 16,133 0 0,-212 26-1,185 0 1,-239-26-16,107 0 16,-106 0-1,79 0 1,-79 0-1,79 0 1,-26 0 0,26 0-1,-53 0 1,1 0 0,52 0 15,-79 0-31,26 0 31,-26 0-15,26 0-1,-79 0 1,26 0 0,1 0-1,-27 0 1,79 0-1,-53 0 1,1 0 0,26 0-1,26 0 1,-79 0 0,0 0-1,0 0 1,53-26 15,-54 26-31,28 0 31,26 0-15,-1 0 0,-78 0-1,26-26 1,0 26-1,26 0 1,0 0 0,1 0-1,26 0 1,-27 0 0,-52 0-1,52 0 1,-26 0-1,0 0 1,53 0 15,-80 0-31,106 0 32,-79 0-17,0 0 1,-26 0-1,-1 0 1,27 0 0,0 0-1,-27 0 1,1 0 0,26 0 15,-27 0-16,1 0 1,-1 0 297</inkml:trace>
  <inkml:trace contextRef="#ctx0" brushRef="#br0" timeOffset="42785.582">10610 12965 0,'26'0'203,"1"0"-203,-1 0 31,1 0-15,26 0-16,-27 0 15,80 26 1,132-26-1,-185 0 1,26 0-16,133 0 16,0 27-1,-1-27 1,-78 26 0,-1 1-1,0-27 1,-26 0 15,-27 0-31,-26 0 16,53 26-1,26-26 1,-26 0 0,0 0 15,0 0-31,-27 0 15,1 0 17,-27 0-17,-1 0 1,-25 0 0,26 0-1,0 0 1,26 0-1,-26 0 1,26-53 0,-26 53-1,0 0 1,-26-53 0,26 53-1,-27 0 1,27 0-1,-27 0 1,27 0 15,0 0-15,27 0 15,-27 0-15,-53-26-1,26 26 1,1 0 0,-1 0-1,0 0 1,1 0 0</inkml:trace>
  <inkml:trace contextRef="#ctx0" brushRef="#br0" timeOffset="48962.0369">3069 13970 0,'27'0'109,"-1"0"-109,1 0 16,52 0-16,27 0 15,-27 0 1,53 0 0,133 0-1,-53 0 1,-27 0-1,-106 0-15,-26 27 16,79-27 0,-79 0-1,53 0 1,-53 0 0,-26 0-1,105 0 16,-53 0-31,80 0 32,-53 0-17,53 0 1,-27 0 0,-26 0-1,-53 0 1,-27 0-1,1 0 1,25 26 0,1-26 15,-26 0-15,52 0-1,27 27 1,0-1-1,26-26 1,0 27 0,-79-27 15,53 26-15,-26 1-1,-27-27 1,-1 0-1,1 0 1,-26 0-16,-1 0 16,54 26-1,25-26 1,-52 0 0,53 0-1,26 0 1,-26 0-1,0 0 1,0 0 0,132 0-1,-26 0 1,-53 0 15,-1 0-15,-25 0-1,-1 0 1,-26 0 0,-27 0-1,0 0 1,1 0 0,-1 0-1,1 0 1,25 0-1,-25-26 1,-27 26 0,53-27-1,-27 27 1,0-26 0,-26 26-1,-26 0 16,26 0-31,26-27 32,-26 27-1,-27 0-15,1 0-1,26 0 1,-27 0 46,1 0-62,-1 0 16,1 0 0,25-53-1,1 53 1,-26 0-1,-1 0 1,1 0 0,-1 0-1,1 0 1,-1 0 0,1 0 374,-1 0-374,1 0-1,-1 0-15,0 0 16,27 0 15,-26 0 1,-1 0-17,1 0-15,-1 0 31,1 0-15,-1 0 0,1 0-1</inkml:trace>
  <inkml:trace contextRef="#ctx0" brushRef="#br0" timeOffset="55946.975">22807 6641 0,'-26'27'109,"-1"-1"-93,1-26-16,-1 0 16,1 0-1,-54 0 1,-25 0-1,-54-53 1,-53 0 0,159 1-1,-53 25 1,54 1 0,-1 26-1,0-53 1,0 53-1,-27-53 1,54 26 0,-53-52-1,52 26 1,27 27 0,-26-1-16,26 1 31,0-27-16,0-53 1,0 53 0,0-26-1,0-80 1,0 132 0,0-52-16,0 26 15,0 27 1,0-27-1,0 26 1,0 1 0,0-1-1,0-26 17,26 53-1,53 0-31,80 0 31,0 0-15,0 0-1,-1 53 1,-25 0 0,-27 27-1,-54-54 1,-25 27-1,26 0 1,-53 53 0,26-80-1,-26 54 1,27 25 0,-27 1-1,-27 27 1,-52-28-1,-53 54 1,79-106-16,-27 79 31,1-26-15,0-53 0</inkml:trace>
  <inkml:trace contextRef="#ctx0" brushRef="#br0" timeOffset="61066.185">26432 5821 0,'26'0'140,"1"0"-30,-1 0-32,1 0-63</inkml:trace>
  <inkml:trace contextRef="#ctx0" brushRef="#br0" timeOffset="66553.4179">26670 6006 0</inkml:trace>
  <inkml:trace contextRef="#ctx0" brushRef="#br0" timeOffset="67339.9919">26855 5953 0,'27'0'110,"26"-26"-95,0 26-15,-27-26 16,0 26 0,1 0 15,-1 0-31,1 0 16,-1 0 30</inkml:trace>
  <inkml:trace contextRef="#ctx0" brushRef="#br0" timeOffset="69630.025">26591 5953 0,'26'0'219,"1"0"-203,-1 0-1,0 0 1,27 0-1,-26 0 1,-1 0 0,1 0-1,-1 0 32,1 0-31,-1 0 15,1 0-15,26 0-1,-27 0 17,0 0-17,27 0 16,-26 0-15,-1 0 0,1 0-1,26 0 1,-27 0-16,1 0 16,-1 0-1,27 0 1,-27 0 15,1 0-15,-1 0-1,1 0 17</inkml:trace>
  <inkml:trace contextRef="#ctx0" brushRef="#br0" timeOffset="76816.538">26908 6350 0,'27'0'171,"-1"0"-155,1 0 0,-1 0-1,0 0 32,1 0-31,-1 0 124,1 0-124,26 0 15,0 0-15</inkml:trace>
  <inkml:trace contextRef="#ctx0" brushRef="#br0" timeOffset="78918.022">26088 6086 0,'26'0'63,"-26"106"-48,0-54-15,0 1 16,0 106 0,0-79-1,27 78 16,-27-131-31,0 26 32,0 52-17,0-52 1,0 27 0,0-1-1,0 1 1,0 52-1,0-106 1,0 107 0,0-107-16,0 27 15,0 26-15,0 1 16,0 26 0,0-27-1,-53 53 1,26 0-1,27-52 17,-26-1-17,26 27 1,-26 53 0,-27-53-1,53 52 1,-27 28-1,-26 25 1,53-52 0,-26 26-1,-1 0 1,27 1 0,0 25-1,0 54 1,0-53-1,0 26 1,0-132 0,0 132-1,0-80 1,0 28 0,0 52 15,0-159-16,0 106 1,0-132 0,0 80-1,0 78 1,0-79 0,0 54-1,0-1 1,0-53-1,0 106 1,0 0 0,0-79-1,0-27 1,0 27 0,0 0-1,0-27 1,0-26 15,0 26-15,0 1-1,0 25 1,0-78 0,0 26-1,0-53 1,0 52-1,27-52 1,-27 0 0,0 27-1,26 25 1,-26-52 0,27 27-1,-27-27 1,0-27-1,0 1 17,0 25-17,26-52 48</inkml:trace>
  <inkml:trace contextRef="#ctx0" brushRef="#br0" timeOffset="80083.018">25585 15240 0,'0'53'47,"27"-26"-32,-27 26-15,26 26 16,1-53-16,52 107 31,-79-80-15,26-27-1,1 1 1,-1 25 0,-26-25-1,27-1 1,-27 1-1,26-1 1,1 27 0,-27-26-1,26-27 1,-26 26 15,53-26 0,-26 0 126,-27-26-157,26-27 15,0 26-15,1-26 16,-1-132 0,27 0-1,53-159 1,-53 291-1,-53 0-15,0-26 16,0 52 0,0 1 124</inkml:trace>
  <inkml:trace contextRef="#ctx0" brushRef="#br0" timeOffset="89824.0019">23918 5424 0,'-26'27'78,"-27"26"-62,-53-27-16,53 27 16,-106 79-1,-26 27 1,53-80-1,53-26 1,26 0 0,26-53-1,1 27 32,-1-1-31,1 27-16,-1-53 15,1 27 1</inkml:trace>
  <inkml:trace contextRef="#ctx0" brushRef="#br0" timeOffset="90802.8919">22966 5768 0,'0'27'47,"0"26"-31,0-27-16,0 1 15,0 25 1,0 1 0,-27 0-1,27-26 1,0 26 0,-26-27-1,26 1 48,0-1 30,0 0-77,0 1 31,26-27 0,1 0 15,-1 0-62,27 0 16,-26 0 0,26 0-16,-27-27 15,27 27 1,53-52-1,79-28 1,-106 54 0,-52 26-1,-1 0 79</inkml:trace>
  <inkml:trace contextRef="#ctx0" brushRef="#br0" timeOffset="104189.0419">27808 5715 0,'0'27'266,"0"-1"-235,0 1 0,26-27 1,-26 53-17,0-27 17,0 1-1,27-1-31,-27 0 15,26 27 1,1-26 0,-27-1-1,26 1 17,-26-1-17,0 1 63,0-1-31,0 1 0,-26-27 16,-1 0-63,27 26 15,-26-26 407,26 26-406,0 1-16,0-1 15,0 1 17,0-1 186,0 1-202,0-1 0,0 1-1,0-1-15,0 1 31,0-1 1,0 27-1,0 0-15,0-27-1,0 1 1,0-1-16,0 1 15,26-1 17,-26 1-32,0 26 31,0-27-15,0 0-1,0 27 1,0-26-1,0 52 1,0-52 0,0-1-1,0 27-15,0 0 16,27 0 0,-1 26-1,-26 1 1,0-1 15,0-26-15,0-27-1,0 1-15,0 26 16,0 53 15,0-80-31,0 1 31,0 25-15,-26 28 15,26-54-15,0 1 0,0-1 15,0 1-16,0-1 95,0 1-95,0-1 1,0 0 93,0 1-93,0-1 31,0 1-16,0-1-31,0 1 16,0 26-1,0-27-15,0 27 16,0-26 0,0 25 15,0-25-15,0-1-1,0 1 1,0 26-1,0 0 1,0-27 0,0 1-1,0-1 1,0 0 0,0 1-1,0 26 1,0 0-1,0-27 1,26 27 0,-26-26-1,0 26 1,0-1 0,53 54 15,-53-79 0,0-1-31,0 1 31,0-1-15,0 1 0,0-1-1,0 0 16,0 1-31,0-1 32,0 1-17,26-1 1,-26 1 46,0-1 79,27 27-94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800" units="cm"/>
          <inkml:channel name="T" type="integer" max="2.14748E9" units="dev"/>
        </inkml:traceFormat>
        <inkml:channelProperties>
          <inkml:channelProperty channel="X" name="resolution" value="44.75525" units="1/cm"/>
          <inkml:channelProperty channel="Y" name="resolution" value="44.69274" units="1/cm"/>
          <inkml:channelProperty channel="T" name="resolution" value="1" units="1/dev"/>
        </inkml:channelProperties>
      </inkml:inkSource>
      <inkml:timestamp xml:id="ts0" timeString="2021-03-15T08:36:55.78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5980 11907 0,'26'0'78,"0"0"-63,27 0 1,80 0-16,-107 0 16,80 0-16,-80 0 15,213 0 1,-160 26-1,106-26 1,-26 0 0,-106 0-16,79 0 31,-26 0-15,-53 0-1,26 0 1,27 0-1,-53 0 1,26-26 0,-26 26-1,-53-27 1,80 1 0,-54 26-1,1 0 16,-1 0-15,1 0 62,-1 0-62,27 0-1,0 0 1,0 0-16,-27 0 16,27 0-16,-26 0 15,-1 0 1,27 0 0,-27 0-1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800" units="cm"/>
          <inkml:channel name="T" type="integer" max="2.14748E9" units="dev"/>
        </inkml:traceFormat>
        <inkml:channelProperties>
          <inkml:channelProperty channel="X" name="resolution" value="44.75525" units="1/cm"/>
          <inkml:channelProperty channel="Y" name="resolution" value="44.69274" units="1/cm"/>
          <inkml:channelProperty channel="T" name="resolution" value="1" units="1/dev"/>
        </inkml:channelProperties>
      </inkml:inkSource>
      <inkml:timestamp xml:id="ts0" timeString="2021-03-15T08:38:01.88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3651 16061 0,'-53'0'47,"-26"52"-32,79-25-15,-53 79 16,-26 0-16,-27 52 16,26-105-1,-25 132 1,-1 1-1,53-81 1,53-78 0,0-54 62,26-25-78,27-1 15,27-80-15</inkml:trace>
  <inkml:trace contextRef="#ctx0" brushRef="#br0" timeOffset="451.176">3651 16166 0,'0'0'0,"27"80"0,26 52 16,26-26-16,27 106 15,-27 52 1,-79-105 0,27-80-1,-27-26 1,0-26 62</inkml:trace>
  <inkml:trace contextRef="#ctx0" brushRef="#br0" timeOffset="860.996">3360 16748 0,'0'-26'31,"27"26"-16,26 0 1,26 0 0,27 0-16,132 0 15,-53 0 1,-53-26 0,-26 26-1,-53-27 1,-26 1-1</inkml:trace>
  <inkml:trace contextRef="#ctx0" brushRef="#br0" timeOffset="1384.35">6138 16061 0,'27'0'16,"-1"26"-16,1 133 31,-1 26-16,1 80-15,26-80 32,-1-27-17,-25-105 1,-27-79 62</inkml:trace>
  <inkml:trace contextRef="#ctx0" brushRef="#br0" timeOffset="2264.07">6429 15822 0,'27'0'32,"-1"0"-17,54 0-15,-27 0 16,79 27 0,-26 52-1,-80-52 1,1 26-1,-27 0 1,0 79 0,-27-26-1,-105-1 1,0-78 0,26-1 15,53-26-31,26 0 15,54 0 48,-1 0-47,27 0-1,27 0-15,25 0 16,107 80-1,-53-27-15,-53 0 16,79 0 0,-79 52-1,-106-78 1,0-1 15,-27 54-15,-79-54 15,-132 53-15,-26-26-1,105-26 1,80-27 0,52 0-1,54-27 32,78 1-47,-52-1 16,0 1-16</inkml:trace>
  <inkml:trace contextRef="#ctx0" brushRef="#br0" timeOffset="3174.898">10583 16325 0,'0'-26'16,"-26"-1"0,-1 27-1,1 0-15,-27-26 16,-79-1-1,-1 27 1,28 0 0,-28 0-1,27 0 1,54 53 0,-54 53-1,79 53 1,-26 0-1,53 79 1,0-212 0,159 133-1,-132-106 1,52 0-16,27 0 31,0-27-15,-27 1-1,106-1 1,-132-26 0,0 0-1,0 0 1,0 0 0</inkml:trace>
  <inkml:trace contextRef="#ctx0" brushRef="#br0" timeOffset="26325.002">12356 6297 0,'0'-26'79,"26"26"-64,80 0-15,-53 0 16,27 0-16,78 0 15,1 0 17,106 0-32,-54 0 31,-52-27-15,0 27-1,-53 0 1,-27-26-1,-26 26 1,0-26 0,79 26-1,1-27 1,-1 27 0,53 0-1,-79 0-15,26 0 16,53 0-1,133 0 1,-106 0 0,-27 0 15,0 0-31,27 0 31,-27 0-15,-26 0-1,-1 0 1,-105 0 0,27 0-16,78 0 15,1 0 1,0 0 0,-53 0-1,-53 0 1,-1 0-1,-25 0 1,26 0 0,-27 27-1,80-27 1,0 0 0,53 0-1,-53 0 16,-1 0-15,-78 0 0,-1 0-1</inkml:trace>
  <inkml:trace contextRef="#ctx0" brushRef="#br0" timeOffset="27896.008">19553 6244 0,'53'0'32,"26"0"-17,0 0 1,-26 0-1,106-26 1,106 0 0,-54-1-1,107 27 1,-186 0 0,186-53-1,-239 53 1,-53 0-16,1 0 15,79 0 1,-80 0 0,54-26-1,-54 26 1,0 0 15,27 0-31,0 0 16,0 0 15,0 0-15,53 0-1,0 0 1,-27 0 0,1 0-1,78 0 1,-52 0-1,0 0 1,79 26 0,-79-26-1,26 0 1,1 0 0,-54 0-1,27 0 16,-53 0-31,0 0 16,0 0 15,52 0-15,54 0 0,-132 0-1,158 0 1,-106 0-1,27 0 1,26 0 0,-52 0-1,-1 0 1,-26 0 0,-27 0-1,27 0 1,0 0-1,-26 0 1,-1 0 0,27 0 31,0 27-32,-27-27 1,27 0-1,0 0 1,-26 0 0,26 0-1,-27 0 1,1 0 0,-1 26-1,0-26 48,-26 27-48</inkml:trace>
  <inkml:trace contextRef="#ctx0" brushRef="#br0" timeOffset="31566.021">2778 9763 0,'53'0'203,"26"0"-203,-26 0 15,53 27-15,-79-27 16,-1 0 0,53 0-1,-26 0 1,133 0-1,-134 0 1,1 0-16,53 0 16,53 0-1,0 0 1,26 0 0,-132 0-1,79 0 16,-105 0-31,52 0 16,27 0 15,-53 0-15,26 0 0,-26 0-1,53 0 1,53 0-1,-80 26 1,27 1 0,-27-27-1,1 0 1,25 26 0,-52-26-1,0 0 1,-26 0-1,26 0 17,-27 0-32,80 0 31,53 0-15,-1 0-1,213 0 1,-212 0-1,79 0 1,-132 0-16,185 0 16,-133 0-1,133 0 1,-211 0 0,131 0-1,-105 0 1,53 0-1,53 0 1,-27 0 0,-79 0 15,-27 0-31,53 0 16,-52 0 15,26 0-16,26 0 1,0 0 0,27 0-1,-53 0 1,0 0 0,52 0-1,-52 0 1,26 27-1,-79-27 1,27 0 0,-54 0-1,1 0 1,52 0 0,-26 0-1,26 0 1,1 0 15,-27 0-15,132 0-1,-132 0 17,0 0-32,79 0 15,-79 0 1,26 0-1,1 0 1,-27 0 0,-1 0-1,1 0 1,0 0 0,-26 0-1,52 0 1,-52 0-1,52 0 1,-53 0 15,27 0-15,-26 0 15</inkml:trace>
  <inkml:trace contextRef="#ctx0" brushRef="#br0" timeOffset="37364.9289">13626 11907 0,'53'0'94,"-27"0"-79,54 0-15,-54 0 16,27 0-16,-26 0 16,78 0-1,54 0 1,-79 0-16,78 0 16,-78 0-1,26 26 1,-27-26-1,-26 26 1,26-26 15,-52 0-31,131 0 32,-52 0-32,27 27 31,25-1-16,-52-26 1,-53 0 0,53 0-1,-80 0 1,80 0 0,0 0-1,-27 0 1,1 0-1,-27 0 1,26 0 0,-26 0-1,-27 0 1,80 0 0,-53 0 15,27 0-31,-54 0 31,0 0-15,1 0-1,26 0 1,26 0 0,1 0-1,-1 0 1,27-53-1,-27 27 1,-26 0 0,-26 26 62,-1 0-47,0 0 0,1 0-31,-1 0 47,1 0-31</inkml:trace>
  <inkml:trace contextRef="#ctx0" brushRef="#br0" timeOffset="53113.856">18098 13547 0,'0'-26'203,"26"26"-140,0 0 31,1 0-79,-1 0 32,1 0-31,-1 0-1,1 0 1,26 0 0,-27 0-16,1 0 15,-1 0 1,0 0-16,27 0 15,-26 0 1,26 0 0,-27 0-1,27 0 1,-26 0 0,-1 0 15,0 0-16,1 0 1,-1 0 0,1 0 31,-1 0-32,54 26 1,-27-26-1,-27 0-15,1 0 16,25 26 0,28-26-1,-27 0 1,0 0 0,53 0-1,26 0 16,-79 0-31,0 0 16,26 0 15,0 0-15,1 0 15,-27 0-15,-27 0-1,27 0 1,26 0 0,-26 27-1,0-27 1,27 0 0,-27 0 15,26 0-16,-53 0 1,27 0 0,-26 0-1,-1 0 1,-26-27 0,27 27-1,-1 0 1,27 0-1,-26 0 32,25-26-15,-25 26-17,-1 0-15,1 0 16,-1 0-1,54 0 1,-54 0 15,1-26-15,-1 26 15,0-27-15,-26 1-1,27 26 95,-1 0-95,1 0 1</inkml:trace>
  <inkml:trace contextRef="#ctx0" brushRef="#br0" timeOffset="54476.052">21325 13573 0,'27'0'62,"-1"0"-46,1 0-16,26 0 31,-27 0-15,1 0-1,26 0 1,-1 0 0,81 0-1,-80 0 1,-27 0 0,27 0-1,0 0 1,79 0-1,-105 0 1,-1 0 0,27 0 15,0 0-31,0 0 16,0 0 15,-27 0-16,1 0-15,-1 0 32,27 0-17,-26 0 17,25 0-1,-25 0-16,-1 0 1,1 0 15,-1 0-15,1 0 0,26 0-16,-27 0 15,54 0 1,-54 0 15,0 0-15,27 0-1,-26 0 1,-1 0 0,1 0 280</inkml:trace>
  <inkml:trace contextRef="#ctx0" brushRef="#br0" timeOffset="67790.9299">21987 15161 0,'-27'26'47,"27"1"-32,-26 105-15,26 27 16,-26-53-16,-1 26 16,27-79-1,-132 212 1,105-107-1,-52 54 1,26-27 0,27 0-1,-27 27 1,26-133-16,1 27 16,26 132 15,-27-158-31,-26 158 15,27-159 17,26 54-17,-27-54 1,27 0 0,-53-105 93,53-27-93</inkml:trace>
  <inkml:trace contextRef="#ctx0" brushRef="#br0" timeOffset="69035.701">21140 16643 0,'0'0'0,"0"26"0,27 27 16,-1 79-1,-26 27 1,0-53-1,0 26 1,27 53 0,-27-79-1,0 26 1,0-52 0,0-1-1,0 1 16,0-54-15,0 27 0,0-27-1,0 1 1,0-1 0,0 54-1,26-27 1,0-27-1,-26 1 1,0-1 0,0 0-1,27-26 173,-1 0-173,27-52 1,27-1-16,-80-53 16,132 0-16,-106 27 15,160-160 1,-1 28 0,-79 131-1,-53-25 1,-27 78-1,27-26 1,-27 53 0,1-26 15,-1-27-31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800" units="cm"/>
          <inkml:channel name="T" type="integer" max="2.14748E9" units="dev"/>
        </inkml:traceFormat>
        <inkml:channelProperties>
          <inkml:channelProperty channel="X" name="resolution" value="44.75525" units="1/cm"/>
          <inkml:channelProperty channel="Y" name="resolution" value="44.69274" units="1/cm"/>
          <inkml:channelProperty channel="T" name="resolution" value="1" units="1/dev"/>
        </inkml:channelProperties>
      </inkml:inkSource>
      <inkml:timestamp xml:id="ts0" timeString="2021-03-15T08:39:56.36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2275 14182 0,'0'-26'110,"27"-1"-110,26 1 15,79-54 1,0 27-16,27 27 16,-79-27-1,25 26 1,-52 27-1,-26 0 17,26 0-17,-27 27-15,27 26 32,-27 53-17,27-80 1,-53 27-1,27-26 1,-27-1 0,0 0-1,26 1 1,1 52 0,-27-26 15,53 27-16,-53-54-15,53 53 16,-1 1 0,1-1-1,-53-132 79</inkml:trace>
  <inkml:trace contextRef="#ctx0" brushRef="#br0" timeOffset="1008.8419">3307 13997 0,'0'0'0,"27"26"16,-27 27 0,53 27-1,26 52 1,-26-26 0,0 26-1,-53-106 1,26 1 15,-26-1 63,0 27-16,0-26-62,0-1-16,0 1 15,0-1 1,0 1-16,-26-27 109,-1 0-109,-26 0 16,-26 0-16,0-53 15,26 26 1,-132-132 0,105 106-1,27-26 1</inkml:trace>
  <inkml:trace contextRef="#ctx0" brushRef="#br0" timeOffset="22013.8299">10557 6694 0,'-27'0'47,"1"0"-31,0 0-1,26 27 1,-80 52-16,27-26 16,-26 53-16,26-53 15,26 26 1,-105 133 0,53-80-1,79-26 1,0-53-1,0 26-15,0 1 16,0 25 0,0 28-1,0-107 1,0 1 15,0-1 79,-27-26-95,-26 53 1,27-53 31,-1 0-16</inkml:trace>
  <inkml:trace contextRef="#ctx0" brushRef="#br0" timeOffset="23054.768">9710 7118 0,'27'0'32,"-1"0"-17,1 0-15,25 0 16,28 0-16,-27 0 15,0 0 1,26 0-16,53 0 16,-26 0-1,-26 0 17,-1 0-32,27 0 31,-80 0 78</inkml:trace>
  <inkml:trace contextRef="#ctx0" brushRef="#br0" timeOffset="23712.664">10742 6615 0,'0'26'31,"0"1"-15,0 26-16,0 26 15,0-26-15,0 26 16,0-26-16,0 159 16,-26 26-1,26-106 1,-53 27 15,53-106-31,0-26 16,0 25 15,0-25 0</inkml:trace>
  <inkml:trace contextRef="#ctx0" brushRef="#br0" timeOffset="24352.6889">11615 7012 0,'0'-27'15,"-26"27"1,-1 0 0,-26 80-16,-26-1 31,-53 80-31,52-106 31,-26 105-15,106-78-1,-26 52 1,26 0 0,0-105-1,0-1 1,132 27-1,-79-26 1,0-27 47,0-27-48,-53-26-15,53 27 16,26-80-16</inkml:trace>
  <inkml:trace contextRef="#ctx0" brushRef="#br0" timeOffset="25090.78">11721 7488 0,'27'0'16,"52"0"-1,-53 0 1,27 0-16,-26 26 31,-1 1-31,-26-1 32,0 1-17,0 26 1,0-27-1,-53 107 1,0-107 0,-26 0-1,79 1 1,26-27 78,1 0-94,-27 26 15,26-26-15,1 0 16,-1 0-16,27 0 16,0 0-1,53 0 16,-80 0-15,1 0 47,-1-53-48,-26-26 1</inkml:trace>
  <inkml:trace contextRef="#ctx0" brushRef="#br0" timeOffset="25706.775">12726 6879 0,'0'0'0,"27"0"0,-1 133 31,27-54-15,-53-26 0,0 26-16,27 80 15,-27-132 1,0 26 0,0 79-1,0 0 1,-27 27-1,27-133 1,-53 27 0,0 0 15,27-26-15,-27-1-1,27-26 1,-27 0-1,-27 0 1,27 27 0,27-27-1,-1 0 1</inkml:trace>
  <inkml:trace contextRef="#ctx0" brushRef="#br0" timeOffset="27443.798">10319 6536 0,'-27'79'93,"-26"0"-93,53 1 16,-53 78-16,1 1 16,-1-27-16,26-52 15,-26 184 1,27-158 0,26 53-1,0-106 1,-27 0-1,27-27 1,0-79 78,27-26-79,26-53-15,0 26 16,52-26-16,-78-27 16,52-53-1,-79 159 1,0-53 0,0 133 46,0 26-46,0 26-16,0 1 15,0 52 1,-26 106 0,-27-79-1,26-80 1,27-52-1,0-54 48,0-79-47</inkml:trace>
  <inkml:trace contextRef="#ctx0" brushRef="#br0" timeOffset="31178.756">12382 7964 0,'-26'53'93,"0"0"-93,-1 26 16,27-52 0,-53 26-1,53 0 1,0-27-1,-26 1 1,-1-27 15</inkml:trace>
  <inkml:trace contextRef="#ctx0" brushRef="#br0" timeOffset="32044.77">13229 7356 0,'0'26'46,"0"54"-30,-53-28-16,-79 134 16,106-160-1,-27 106 1,0-26 0,53-79 77</inkml:trace>
  <inkml:trace contextRef="#ctx0" brushRef="#br0" timeOffset="32763.761">13309 7488 0,'0'26'16,"0"-52"-16,26 79 0,0-27 16,1 1-1,26 79 1,-27-27 0,-26-26-1,27-27 1,-27 1-1,0-1 17,0 1 46,0-1-47,0 1-15</inkml:trace>
  <inkml:trace contextRef="#ctx0" brushRef="#br0" timeOffset="33180.7129">12965 7832 0,'0'0'0,"26"0"16,53 0 0,-26 0-1,133 0 1,25-26 0,-158 26-1,26-27 1,-79 1-1</inkml:trace>
  <inkml:trace contextRef="#ctx0" brushRef="#br0" timeOffset="33533.866">13864 7991 0,'0'0'0,"0"53"16,0 0-1,0-27 17,0 0-32,27-26 62,26 0-31</inkml:trace>
  <inkml:trace contextRef="#ctx0" brushRef="#br0" timeOffset="34398.5689">14579 7462 0,'-53'0'31,"26"0"-15,1 26 0,-27 27-16,26-27 31,-105 107-15,106-54-1,-1 27 1,27-27-1,0-26 1,106-26 0,-53-27-1,-27 0 32,27-53-31,-26 26-1</inkml:trace>
  <inkml:trace contextRef="#ctx0" brushRef="#br0" timeOffset="34734.363">14711 8070 0,'0'0'0,"0"27"47,0 25-31,0-25-1,0 26 1</inkml:trace>
  <inkml:trace contextRef="#ctx0" brushRef="#br0" timeOffset="35281.7939">14975 7488 0,'0'0'0,"27"26"16,-27 1 0,0 132-1,0-27 1,0-79-1,0 0 1,0 26 0</inkml:trace>
  <inkml:trace contextRef="#ctx0" brushRef="#br0" timeOffset="36332.63">15161 7356 0,'0'0'0,"79"0"0,0 0 16,-26 0-16,27 0 31,-54 0 0,1 0 1,-27 26-32,0 1 15,0 26 1,0 26 0,0-26-1,0-27 1,-27 1-1,1-1 1,-27-26 0,26 0-1,-26 0 1,27 0 0,-27 0-1,27 0 1,-1 0-1,54 0 95,52 53-110,-53-26 15,1 26 1,26-27-16,-27 27 16,27 0-1,-53-27 1,27-26 0,-27 53-1,0-26 32,-27-1-47,-26-26 16,-132 79 15,26-79-15,106 0-1,27 27 1,-1-27-1,-26 0 1,27-27 0,26-25-1,0-1 1,0-27 0,26 54-16</inkml:trace>
  <inkml:trace contextRef="#ctx0" brushRef="#br0" timeOffset="36977.7979">15849 6906 0,'0'0'0,"26"53"16,0-53-16,54 106 15,-27 0 1,-27 132 0,27-53-1,-53 27 16,53 52-31,-53-132 32,-26-26-17,-27 53 1,26-80 0,-52 54-1,52-107 1,-131 53-1,-28 1 1,54-27 0,53-53-1,52 0 1,-26 0 0</inkml:trace>
  <inkml:trace contextRef="#ctx0" brushRef="#br0" timeOffset="59031.285">28681 11986 0,'26'0'63,"1"0"-47,-1 0-16,1 0 15,26 0-15,-1 0 16,54 0-1,-26 0 1,52-27 0,-53 1-1,54-53 1,-27 26 0,26-53-1,-79 79 1,53-52-1,-80 53 17,-26-1-17,53 1 95</inkml:trace>
  <inkml:trace contextRef="#ctx0" brushRef="#br0" timeOffset="59608.874">30057 11377 0,'26'-26'32,"-79"26"14,-26 0-46,-1 79 16,28-79-16,-54 27 16,26-1-16,-78 27 31,25 27-31,107-80 31</inkml:trace>
  <inkml:trace contextRef="#ctx0" brushRef="#br0" timeOffset="60108.616">29845 11219 0,'0'0'0,"26"26"15,-26 27 1,27 0 0,26 26-1,53 27 1,-106-26 0,26-54-1,1 0 1,-27 1-1,26-1 17,-26 1-1,0-1-15,0 1 15,26-1-31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800" units="cm"/>
          <inkml:channel name="T" type="integer" max="2.14748E9" units="dev"/>
        </inkml:traceFormat>
        <inkml:channelProperties>
          <inkml:channelProperty channel="X" name="resolution" value="44.75525" units="1/cm"/>
          <inkml:channelProperty channel="Y" name="resolution" value="44.69274" units="1/cm"/>
          <inkml:channelProperty channel="T" name="resolution" value="1" units="1/dev"/>
        </inkml:channelProperties>
      </inkml:inkSource>
      <inkml:timestamp xml:id="ts0" timeString="2021-03-15T08:41:09.06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10927 2117 0,'53'0'172,"-26"0"-172,26 0 16,26 0-16,-53 0 15,54 0 1,-27 0 0,-27 0-1,27 0 48,-26 0-48,-1 0-15,0 0 16,1 0-16,79 0 16,-27 0-1,27 0 1,-53 0 15,106 26-15,-80-26-1,0 27 1,-26-27 0,80 79-1,-54-79 1,-26 0-1,-27 0 1</inkml:trace>
  <inkml:trace contextRef="#ctx0" brushRef="#br0" timeOffset="2050.938">14340 2038 0,'27'0'234,"-1"0"-218,27 0-16,-26 0 15,-1 0-15,1 0 16,-1 0 0,53 0-1,27 26 1,-26-26-1,-27 0 1,52 27 0,-52-27-1,53 0 1,-53 0 0,79 0 15,-105 0-31,26 0 31,-27 0-15,1 0-1,52 0 1,-26 0 0,26 0-1,-26 0 1,-26 0-1,79 0 1,-80 0 0,27 0-1,26 0 1,-26 0 0,-26 0-16,52 0 31,0 0-31,-26 0 31,0 0-15,-26 0-1,79 0 1,-80 0 15</inkml:trace>
  <inkml:trace contextRef="#ctx0" brushRef="#br0" timeOffset="5125.855">19897 2249 0,'26'0'78,"1"0"-78,25-26 16,1 26 0,0 0-1,0 0-15,53 0 16,-27 0-16,27 0 15,80 0 17,-28 0-17,1 0 1,-27 0 0,53-27-1,-79 27 1,-26 0-1,-27 0 1,0 0 15,-27 0-15,0 0 0,27 0-1,27 0 1,52 0-1,-53 0 1,54 0 0,-1 0 15,106 0-31,-26 0 31,-53 0-31,-54 0 16,292 0-1,-317 0 1,52 0 0,27 0-1,-106 0 1,-27 0 31,0 0 15,1 0-46,-1 0-16</inkml:trace>
  <inkml:trace contextRef="#ctx0" brushRef="#br0" timeOffset="15837.255">7329 13441 0,'0'-26'47,"26"26"-32,54 79-15,-27 27 16,-27-53-16,27 0 16,0 79-1,-27-106 17,27-26 30,0-26-62,0-80 16,53 0-16,-27-26 15,160-185 1,-187 211 0,1-27-16,80-78 15,-107 158 1,1 26-1,-27-26 1,26 53 140</inkml:trace>
  <inkml:trace contextRef="#ctx0" brushRef="#br0" timeOffset="28422.267">10081 9763 0,'-27'0'31,"-26"0"0,27 0-31,-1 0 16,-26 80-1,0-27 1,-26 0 0,26 0-1,27-1 1,-1-52 0,1 27-16,26 52 31,-53 1 0,53-1-31,-27-26 16,1 0 15,26 0-31,0-27 16,0 54-1,0-27 1,0 52-1,53 1 1,26-79 0,133 158-1,-53-79 1,-53-53 0,52 52-1,-25-78 1,52 52-1,-53-52 1,27 26 0,-27-27-1,133 1 17,-27-27-17,-53 0 1,80 0-1,-27 0 1,-53 0 0,80 0-1,-160 0 1,213 0 0,-133 0-1,27 0 1,-27 0-1,-26-27 1,-1-26 0,-52 0-1,27-26 1,-54 26 0,53 27 15,-26-27-16,-53 26 1,26 1 0,-52-27-1,52-53 1,1 27 0,-1-27-1,0 53 1,-26-79-1,27 79 1,25-80 0,-105 54-1,53 26 1,-26 27 0,-1-1-1,1 27 1,-27-53-1,0 27 17,53-1-17,-27 1 1,-26-27 15,0 26 16,0 1-31,0 0-16,-26-54 15,-1 27 1,-26 0 0,-26 0-1,-80 1 1,53 25-1,-52-26 1,-1-26 0,-53 52 15,1 1-15,25 26-1,-105-27 1,-79-26-1,-27 1 1,27-1 0,-27 26-1,-27-26 1,107 27 0,26 26-1,79 0 1,106 0-1,27 0 1,26 0 0,27 0-1,-80 26 1,79 1 0,-105 26 15,79 0-16,27-53-15,-27 26 16,26 0 0,1 1-1,-1-1 1,1 1 0,26 26-1,-27 53 1,1-53-1,26-27 1,0 27 31,0-27-31,0 27-1,0 0 1,-27 0-16,27-26 15</inkml:trace>
  <inkml:trace contextRef="#ctx0" brushRef="#br0" timeOffset="36369.1669">15028 16643 0,'27'53'63,"-1"-27"-63,27 0 15,-26 27-15,26 0 16,26 53 0,0-27-1,1-26 1,-54-53 15,1 0 47,26 0-62,-27-79 0,0 53-16,1-54 15,52-52-15,106-159 16,1 53-1,-107 79 1,53-26 0,-52 26-1,26-26 1,-80 105 0,27 1-1,-53 0 16,26 52-31,1-52 32,-1 52-17,-26 1 1,27-1 0</inkml:trace>
  <inkml:trace contextRef="#ctx0" brushRef="#br0" timeOffset="70826.226">20690 8652 0,'27'-26'94,"-1"26"-79,1 0-15,-1 0 16,27 0-16,79 0 16,-79 0-1,185 0 1,-132 79 0,80-26-1,25 79 1,-131-105-1,-1 26-15,53 0 16,-26 52 0,53-52-1,-106-26 1,0 26 0,0-53 15,-27 26 0,53-26-15,-26 53-1,-26 0 1</inkml:trace>
  <inkml:trace contextRef="#ctx0" brushRef="#br0" timeOffset="71531.185">22463 9049 0,'0'-26'16,"27"26"-1,-1 53 1,0-53-16,1 26 15,-1 53 1,27-26 0,-53-26-1,27 26 17,-27-27-17,26 27 1,-26-27-1,0 1 17,0 26 61,-79-53-61,52 0-17,1 0-15,-27 0 16,0 0 0,0 0-16,-53 0 31,27 0-31</inkml:trace>
  <inkml:trace contextRef="#ctx0" brushRef="#br0" timeOffset="75234.1459">20108 11430 0,'27'27'344,"-27"-1"-328,0 1 15,0-1 16,26 1 422,1 26-454,-27-27 1,0 0 0,26 1-16,1 52 15,-27-26-15,53 0 16,-27-26-1,-26 25 1,26 1 0,-26-26-1,27 52 17,-27-52-17,53 26 1,-27 0-1,1-27 1,-1 53 0,-26-26-1,80 27 1,-27 52 0,-1-53-1,-25 1 1,-1-27-16,1-27 15,-1 80 1,1-80 0,-27 1-1,26 52 1,54-26 0,-54-26 15,0 25-16,1-25 1,52 79 0,-52-106-1,79 53 1,-54-27 0,28 54-1,-1-80 1,54 79-1,-1-53 1,80 54 0,-54-54-1,54 1 1,-53 26 0,79-27-1,-53 0 1,0-26-1,-52 0 17,25 0-17,1-52 1,132-81 0,-53 27-1,-106 54 1,186-107-1,105-79 1,-290 185 0,316-159-1,-131 133 1,-1-80 0,-211 80-1,212-107 1,-239 133-1,-26 1 1,0-1 15,0 26-31,-27 1 0,54-80 32,-27-26-17,-27 79 1,27-53-1,-53 26 1,0 28 0,0 25-1,0 1 63,-26 26-46,-1 0-32,1 0 15,-1 0-15,1 0 16</inkml:trace>
  <inkml:trace contextRef="#ctx0" brushRef="#br0" timeOffset="75655.207">26723 11536 0,'-27'0'62,"1"0"-62,0 0 16,-1 0-16,-26 0 15,-79 80 1,105-54 0,-158 27-1,53 0 1,53 0-1,-80 0 1,106-53 0,26 26 15</inkml:trace>
  <inkml:trace contextRef="#ctx0" brushRef="#br0" timeOffset="76007.198">27040 11510 0,'0'0'0,"53"0"0,-26 0 15,79 0 1,-27 79-1</inkml:trace>
  <inkml:trace contextRef="#ctx0" brushRef="#br0" timeOffset="77761.177">23072 10346 0,'-80'26'15,"27"27"-15,0-53 16,27 26 0,-27-26-1,53 27 1,-26-27 15,-1 0-15,-52 0-1,-1 0 1,-52-27 0,106 27-1,-54-53 1,27 27 0,-79-53-1,79-1 1,-26 1-1,52 26-15,1-26 16,-27-54 0,53 54-1,0-53 17,0-1-17,0 1 1,0 0-1,0-1 1,0-25 0,0-1-1,26 0 1,1 0 0,52 54-1,-52-28 1,52-25-1,-79 78 1,53 1 0,26-27-1,-26 53 1,0 0 0,53 0 15,-53 0-16,-27 27 1,27 26 0,27 0-1,-1 0 1,106 132 0,27 53-1,0 80 1,-1-80-1,-158-53 1,0 54 0,0-54-1,-27 80 1,-26-107 0,0 1-1,0 79 1,-52-52-1,-1-54 17,-27 27-17,27 0 1,27-53 0,-80-27-1,27 54 1,-27-54-1,-26 27 1,79-53 0,26 0 15,-26 0-15</inkml:trace>
  <inkml:trace contextRef="#ctx0" brushRef="#br0" timeOffset="78890.173">23918 8335 0,'0'-27'63,"27"27"-48,-27-26-15,26-1 16,54-26 0,-27-52-1,105-107 1,-52 80 0,0-1-1,0-52 1,26 26-1,0 1 1,-26-1 0,-53 79-1,0 28 1,26-28 0,-52 27-1,52 0 1,27 0-1,0 53 17,-53 0-17,-27 0 1,27 0 0,0 0-1,106 0 1,-106 53-1,132 53 1,-53 0-16,53 26 16,-52 1-1,-107-107 1,27 53 0,-26 133-1,26-53 1,-1 105-1,1-131 1,0-54 0,-53-26 15,0-27-15,53 1-1,-53 26 16,0-27 32,0 1-47</inkml:trace>
  <inkml:trace contextRef="#ctx0" brushRef="#br0" timeOffset="79826.2559">26961 7144 0,'27'0'47,"-1"27"-32,-26 78-15,0-25 16,0-1-16,26 27 16,27 132-1,-26-53 1,-1-26-1,-26 0 1,0 0 0,0-107-1,0-25 1,0-1 0,0 1-1,0-1 141,0 1-140,-53-27-16,-52-27 16,52-52-1,-212-80 1,53 80 0,-26-27-1,27 53 1,52-53-1,132 80-15,1-1 16,-1 27-16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800" units="cm"/>
          <inkml:channel name="T" type="integer" max="2.14748E9" units="dev"/>
        </inkml:traceFormat>
        <inkml:channelProperties>
          <inkml:channelProperty channel="X" name="resolution" value="44.75525" units="1/cm"/>
          <inkml:channelProperty channel="Y" name="resolution" value="44.69274" units="1/cm"/>
          <inkml:channelProperty channel="T" name="resolution" value="1" units="1/dev"/>
        </inkml:channelProperties>
      </inkml:inkSource>
      <inkml:timestamp xml:id="ts0" timeString="2021-03-15T08:42:50.98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3175 17013 0,'0'26'62,"26"1"-46,1-27-16,26 53 15,26-27-15,-52 1 16,-1-1-16,80 27 16,0 0 15,-80-53-31,1 0 15,-1 0 17,1 0-17,-1 0 1,1 0 0,131-26-1,1-80 1,-80 53-1,-26 26-15,80-52 16,-54 0 0,0 26-1,1-53 1,-54 79 0,1 1 15,26-27 0,52-79-31,-52 52 16,0 54 15,-53-1-15,27 1-1,-27 0 1,0-1 15,0 1-31</inkml:trace>
  <inkml:trace contextRef="#ctx0" brushRef="#br0" timeOffset="447.714">4948 16299 0,'-53'0'62,"-27"26"-46,54 27-1,-53-53-15,52 26 16,1 1-16,-27 26 16,0-53-1</inkml:trace>
  <inkml:trace contextRef="#ctx0" brushRef="#br0" timeOffset="1057.938">4895 16246 0,'0'0'0,"26"0"0,27 26 16,0 27-1,26-53 1,1 79-1,-27-52 1,-27 26 15</inkml:trace>
  <inkml:trace contextRef="#ctx0" brushRef="#br0" timeOffset="7881.152">11562 11430 0,'-26'0'78,"-27"0"-63,53 53 17,0 0-17,0-26-15,0-1 16,26 27 0,-26-27-16,27 1 15,-1 26 1,1-27-1,-27 1-15,26 26 32,1-27-1,26 53-15,-27-26-1,27 27 1,0-54-1,26 54 1,1-27 0,25-1-1,1 1 1,-53-26 0,53 26-1,26 0 1,-105-53-1,26 26 1,0 1 0,-27-27-1,1 0 1,52 52 15,-53-52-15,54 0-1,-27 0-15,105 0 16,-25 0 0,-1 0-1,0 0 1,53 0 0,-79 0 15,53 27-16,-132-27 1,25 0-16,81 0 16,26 0-1,-27 0 1,27 0 0,26 0-1,-27 0 16,1-53-15,26-26 0,-105 52-1,26-52 1,-80 79 0,80-53-1,-27-53 1,-26 80-1,27-27 1,25-27 0,-25 1-1,-1 0 1,-52 52 0,-1 1-1,106-54 1,-79 27-1,0 0 17,53 1-32,-53-1 31,0 0-15,-27 0-1,-26 0 1,27 53-1,-1-27 17,-26 1 202</inkml:trace>
  <inkml:trace contextRef="#ctx0" brushRef="#br0" timeOffset="8346.559">16642 11351 0,'-26'0'31,"-1"26"-15,1 1 0,-1-27-16,-78 79 15,52-52 16,53-1-15,-53 1 0,26-27-1,1 26 1,-1 1 0,1-1 15</inkml:trace>
  <inkml:trace contextRef="#ctx0" brushRef="#br0" timeOffset="8940.3969">16536 11404 0,'27'0'32,"-1"0"-17,1 0 1,52 53 0,-79-27-1,53 1-15,0 26 16,0 52-1,0-52 1,-53-26 0,26 26-1,1-27 1</inkml:trace>
  <inkml:trace contextRef="#ctx0" brushRef="#br0" timeOffset="14964.01">14314 6192 0,'-53'26'78,"27"27"-62,-27 26-16,-27 80 16,27-80-16,27 54 15,-1-80 1,-25 132-1,52-79 1,0 26 0,0-53-1,0-26 1,0 27 0,0 25-1,0-78 16,0-1 48</inkml:trace>
  <inkml:trace contextRef="#ctx0" brushRef="#br0" timeOffset="15396.219">13441 6959 0,'0'-27'31,"53"27"-31,0-26 15,0 26-15,26-27 16,80 1 15,-106 26-31,0-26 32,-27 26-32</inkml:trace>
  <inkml:trace contextRef="#ctx0" brushRef="#br0" timeOffset="16711.008">14129 6721 0,'26'0'15,"1"0"1,26 0-16,0 0 15,26 0 1</inkml:trace>
  <inkml:trace contextRef="#ctx0" brushRef="#br0" timeOffset="17111.136">14552 6588 0,'-26'27'15,"26"52"-15,-80-26 16,54-26-16,-54 78 16,80-52-1,-26 53 1,26-26 15,0-54-31,0 53 31,53-26-15,0-53 0,-53 27-1</inkml:trace>
  <inkml:trace contextRef="#ctx0" brushRef="#br0" timeOffset="17959.227">14764 6827 0,'26'0'0,"-26"52"15,0 1-15,0 0 16,27-26-1,-27 79 1,0-53 0,0-27-1,0 0 17,26-78 77,1-1-93,-27-27-1,26 1-15,0 26 16,1 26-1,-1-78 1,1 78 0,-1 27 77,1 0-77,-27 53 0,0-26-16,26 158 15,1-132 1,-27-27 0,0 27-1,0-26 79,0-54-63</inkml:trace>
  <inkml:trace contextRef="#ctx0" brushRef="#br0" timeOffset="18393.285">15425 6536 0,'159'158'32,"-106"-105"-32,-27 27 15,27 52 1,-53 0-1,0-52 1,0-1 0,-26 53-1,-54 0 1,28-79 0,25-26-1</inkml:trace>
  <inkml:trace contextRef="#ctx0" brushRef="#br0" timeOffset="25298.215">24686 11880 0,'0'0'0,"26"27"31,1-27-15,-27 26-16,26 0 15,0-26 1,1 27-16,52-27 31,1 53-31,52-53 16,53 26 15,0-26-15,-26 0-1,79 0 1,106-53-1,-79-105 1,-80 25 0,27-78-1,-159 131 1,-53 27 0,53 0-1,-53 1 1,0 25-1,0 1 32,0-1-31,0 1 0,0-1-1,26 27 1</inkml:trace>
  <inkml:trace contextRef="#ctx0" brushRef="#br0" timeOffset="25636.194">27014 11139 0,'-26'27'31,"-1"-1"-16,-26 1 1,0 26-16,27-53 16,-1 26-16,1 0 15,-27-26-15,0 53 16</inkml:trace>
  <inkml:trace contextRef="#ctx0" brushRef="#br0" timeOffset="25987.142">27146 11192 0,'0'0'0,"27"0"0,-27 53 16,53 0-16,-27 0 16,1-27 15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800" units="cm"/>
          <inkml:channel name="T" type="integer" max="2.14748E9" units="dev"/>
        </inkml:traceFormat>
        <inkml:channelProperties>
          <inkml:channelProperty channel="X" name="resolution" value="44.75525" units="1/cm"/>
          <inkml:channelProperty channel="Y" name="resolution" value="44.69274" units="1/cm"/>
          <inkml:channelProperty channel="T" name="resolution" value="1" units="1/dev"/>
        </inkml:channelProperties>
      </inkml:inkSource>
      <inkml:timestamp xml:id="ts0" timeString="2021-03-15T08:43:35.28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4339 6800 0,'27'0'78,"-1"0"-78,27 0 15,0 0-15,26 27 16,-52-27 0,131 52-1,-52-52 1,-53 0 0,80 0-1,-107 0 1,27 0-1,-27 0 1,1 0 0,-1 0 46,1 0-46,-1 0-1,1 0 1,-1 0 15,1 0-31,-1 0 16,1 0 15,-1 0 0</inkml:trace>
  <inkml:trace contextRef="#ctx0" brushRef="#br0" timeOffset="2028.311">8837 6932 0,'27'0'110,"-1"0"-95,27 0 1,-27 0-1,27 0 1,27 0 0,26 0-1,52 0 1,-25-26 0,25 26-1,1 0 1,26 0-1,-79 0 1,-27 0 0,1 0-1,-54 0-15,27 0 16,-26 0 0,-1-27 15,1 27 63,-1-26 15,1 26-15</inkml:trace>
  <inkml:trace contextRef="#ctx0" brushRef="#br0" timeOffset="3661.261">14340 6879 0,'27'0'78,"-1"0"-62,27 0-16,-26 0 16,26 0-16,-27 0 15,1 0 1,-1 0 0,0 0-16,1 0 31,26-26-16,26 26 1,-26 0 0,0 0-1,-27 0 1,27 0-16,0 0 47,27 0-32,-27 0 1,52 0 0,-52 0-1,27 0 1,-27 0 0,26 0-1,-26 0 1,26 0-1,27 0 1,0 0 0,53 0-1,-27 0 1,-26 0 0,26 0-1,-79 0 1,0 0 15,-27 0-31</inkml:trace>
  <inkml:trace contextRef="#ctx0" brushRef="#br0" timeOffset="22855.315">3572 9102 0,'53'0'94,"0"0"-78,-27 0-16,54 0 15,25 0 1,-25 0 0,105 0-1,-132 0 1,106 26-1,-106-26 1,26 0 15,-53 0-15,1 0 0,26 0 30,0 0-30,26 27 0,-26-1-16</inkml:trace>
  <inkml:trace contextRef="#ctx0" brushRef="#br0" timeOffset="23448.371">7408 9393 0,'27'0'31,"26"0"-15,-27 0-1,27 0-15,132-53 16,-26 53 0,-27 0 15,-26-26-16,-53 26 1,-26 0 0,-1 0 46,27 0-31</inkml:trace>
  <inkml:trace contextRef="#ctx0" brushRef="#br0" timeOffset="24441.305">10980 9393 0,'27'0'47,"-1"0"-47,27 0 16,0 0 0,0 0-1,26 0 1,27-26-1,26-1 1,27 27 0,0 0-1,-53-26 1,26 26 0,-26 0-1,53 0 1,-27-27-1,-53 27 1,-26 0 0,-26 0-1,-1 0 17,27 0 264</inkml:trace>
  <inkml:trace contextRef="#ctx0" brushRef="#br0" timeOffset="25326.369">14420 9287 0,'26'-26'0,"1"-1"0,-1 27 16,27-26-16,132 26 15,80 0 1,-1 0-1,-52 0 1,-27 0 0,-52 0-1,-28 0 17,1 0-17,-79 0 1,52 0-1,-26 0 1,53 0 0,0 0-1,-27 0 1,53 0 0,1 53-1,78-27 1,-158 1-1,27-1-15,52-26 16,0 27 0,-52-1-1,-28-26 1,-25 0 0,-1 26 15,80 1-16,-53-27-15</inkml:trace>
  <inkml:trace contextRef="#ctx0" brushRef="#br0" timeOffset="26267.282">18838 9287 0,'0'-26'47,"27"26"-31,26-27-16,26 27 15,53 0-15,80 0 16,106 0 0,52 0 15,-105 0-16,-1 0 1,107 0 0,-292 0-1,53 27 1,-105-27 0</inkml:trace>
  <inkml:trace contextRef="#ctx0" brushRef="#br0" timeOffset="36904.365">3069 16008 0,'0'-27'156,"27"1"-140,-1-1 0,1 27-1,25 0 1,-25 0-1,26 0 1,-27 0 15,1 0 16,-1 0-31,1 0 15,-1 0-15,27 0-1,-27 0 1,1 0 0,26 0-1,-27 0 16,1 0-15,-1 0 0,1 0 15,26 27-15,0-27-1,-27 0 1,27 0-1,26 26 1,-26-26 0,27 0-1,-27 0 1,-1 0 0,28 27-1,-1-27 1,-52 0-1,26 0 17,-1 0-32,28 0 31,-54 0-15,54 0-1,-27 0 1,-1 0-1,-25 0 235</inkml:trace>
  <inkml:trace contextRef="#ctx0" brushRef="#br0" timeOffset="40824.357">5477 16034 0,'-27'-26'141,"1"26"-110,0 0 0,26 26 188,0 1-188,52-27-15,1 0-1,-26 0 1,-1 0 0,1 0-1,-1 0 48,-26-53-48,0 26 1,0-26 0,-26 53-1,26-53 17</inkml:trace>
  <inkml:trace contextRef="#ctx0" brushRef="#br0" timeOffset="42570.374">6826 15955 0,'27'0'187,"-27"26"-171,-27 27-16,27-26 16,0 25-16,0 1 15,-26 0 1,26 27 0,0-1-1,0-53 1,53 54-1,-27-80 17,1 0-17,26 0 48,-53-27-48,0-26 17,0 27-32,0-27 15,0-53 1,26 80 0,-26-1-1,0 1 1,0-1-1,0-25 17,0 25-17,0 1 32,0-1-31,-26 27 171,-27 0-155,26 0-1</inkml:trace>
  <inkml:trace contextRef="#ctx0" brushRef="#br0" timeOffset="44058.346">8996 16113 0,'-27'-26'94,"1"26"-48,-1 0-30,27 26 15,-26 1-15,0-1-16,26 1 16,-27 26-16,1 26 15,26 27 1,-53-53-1,53-27 1,0 54 0,26-80-1,1 0 17,-1 0-17,1 0 1,-1 0-1,0 0 17,27-27-17,-26 1 1,-1-80 0,27 53-1,-53 0 1,0-26-1,0 26 1,0-27 0,0 54-1,0 0 1,0-1 0,0 1-16,-53-1 31,27 27 63</inkml:trace>
  <inkml:trace contextRef="#ctx0" brushRef="#br0" timeOffset="45420.34">11271 15981 0,'-26'0'31,"-27"0"-15,26 0 31,1 0-31,-1 0 30,1 0-46,-53 27 16,52 26 0,-79-27-1,106 27-15,-53-27 16,53 1 0,-26-1-1,0-26 1,-1 27-1,27-1 1,0 1 0,27-27-1,-1 0 1,27 0 0,-27 0-1,54-27 1,-54 27-1,1 0 1,-1-26 0,1 26-1,25-106 17,-25 79-17,-1 1 1,27 0-1,-53-54 1,27 54 0,-27-1 15,0 1 63,-27 26-63,1 53 0,26-27-15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800" units="cm"/>
          <inkml:channel name="T" type="integer" max="2.14748E9" units="dev"/>
        </inkml:traceFormat>
        <inkml:channelProperties>
          <inkml:channelProperty channel="X" name="resolution" value="44.75525" units="1/cm"/>
          <inkml:channelProperty channel="Y" name="resolution" value="44.69274" units="1/cm"/>
          <inkml:channelProperty channel="T" name="resolution" value="1" units="1/dev"/>
        </inkml:channelProperties>
      </inkml:inkSource>
      <inkml:timestamp xml:id="ts0" timeString="2021-03-15T08:44:44.08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2752 4392 0,'26'0'157,"1"0"-157,26 0 15,-27 0-15,0 0 16,1 0-16,52 0 16,-52 0 15,26 0-31,0 0 15,52 0 1,-78 0 0,52 0-1,106 0 1,-79 0 0,27 0-1,-28 0 1,134 0-1,-187 0 1,1 0 0,0 0-1,-26 0 1,-1 0 140,27 27-140,-26-1-16</inkml:trace>
  <inkml:trace contextRef="#ctx0" brushRef="#br0" timeOffset="1331.417">7435 4366 0,'0'-27'62,"26"27"-30,27 0-32,0 0 15,-26 0-15,25 0 16,54 0 0,-26 0-1,-1 0-15,106 0 31,-26 0-15,-27 0 0,27 0-1,-80 0 1,54 0 0,52 27-1,-159-27 1,54 26-1,-1 1 1,1-27 0,-28 0-1,-25 0 1,26 26 0,26 1-1,1-27 1,-1 26-1,-26 1 17,79-1-17,-79-26 1,53 0 0,-27 53-1,27-53 1,-53 0-1,-27 0 1</inkml:trace>
  <inkml:trace contextRef="#ctx0" brushRef="#br0" timeOffset="3171.429">13758 4260 0,'27'0'31,"-1"0"-15,1 0-1,-1 0 1,54 0 15,-28 0-31,28 0 16,-27 0-16,0 0 15,79 0 1,-106 0 0,80 27-1,-53-27 1,27 0-1,-28 0 1,54 0 0,-26 0-1,52 0 1,-26 0 0,26 26 15,27-26-31,53 0 31,-107 0-31,-25 0 16,211 0-1,-238 0 1,185 0 0,-212 0-16,133 0 15,-27 0 1,-26 26-1,-26 1 1,25-27 0,-52 0-1,0 0-15,0 0 16,106 0 0,-53 0-1,52-27 1,-52 27-1,-26 0 1,-27 0 15,-27 0 47,53 0-46,-52 0-32</inkml:trace>
  <inkml:trace contextRef="#ctx0" brushRef="#br0" timeOffset="4257.327">20399 4048 0,'0'0'0,"53"0"15,0 0 1,27 0-1,105 0 1,-53 0 0,159 0-1,0 0 1,-106 0 0,-26 0-1,-106 0 1,26 0-1,54 0 1,-1 0 0,53 53-1,-53-26 1,107 26 0,-107-53-1,53 53 1,238 0 15,-317-53-31,27 26 16,131-26-1,1 53 1,-54-53 0,-25 0-1,-107 0-15,0 0 16,212 0-1,-185 0 1,238 0 0,-53 0-1,-26 0 1,-27 0 0,-26 0-1,-54 0 1,1 0-1,-53 0 1,26 0 15,-26 0-31,-27 0 32,27 0-17,27 0 1</inkml:trace>
  <inkml:trace contextRef="#ctx0" brushRef="#br0" timeOffset="27830.471">7911 12700 0,'27'-26'62,"-1"26"-30,0 0-1,1 0-31,-1 0 15,27 0 1,0-27 15,0 27-15,-26 0 0,-1 0-1,0 0 32,-26-26-31,27 26-16,-1 0 31,1 0 0,-1 0-15,27 0 46,-26 0-46,-1 0 0,1 0-1,-1 0 1,27 0-1,-27 0 1,1 0 0,26 0-1,-27 0-15,1 26 16,-1-26 0,54 0-1,-54 0 188,27 0-187</inkml:trace>
  <inkml:trace contextRef="#ctx0" brushRef="#br0" timeOffset="29384.258">13494 12912 0,'0'0'0,"26"0"0,1 0 15,26 0 1,-27 0-16,80-53 16,-27 53 15,1-26-31,25 26 31,28-27-15,-54 27-1,27-26 1,-53 26 0,-27 0-1,27 0 1,-26-27-1,-1 27 1,1 0 0,26 0 15,-1 0-15,1-26-16,-26 26 15,-1 0 1,1 0 15,-1 0-31,1 0 31,-1 0-15,27 0 0,-27 0-1</inkml:trace>
  <inkml:trace contextRef="#ctx0" brushRef="#br0" timeOffset="34433.441">19394 12700 0,'-26'0'31,"78"0"16,28 0-47,52 0 15,0 0 1,54 0 0,52 0-1,159 0 1,-1 0 0,-52 0-1,-158 27 1,-81-27-1,28 26 1,-1-26 0,-26 0-1,106 0 1,-133 0 0,80 0-16,211 0 31,159 0-31,27 0 31,-239 0-15,-52 0-1,423 0 1,-503 0 0,-79 0-1,-53 0 1,132 27-1,80-27 1,-80 26 0,79-26-1,-184 0 1,158 0 0,-79 0-1,-1 0 1,-52 0-1,27 0 1,-54 0 15,-26 0-15,79 0 0,-79 0-1,26 0 1,1-26-1,-1 26 17,-26 0-17,0 0 1,-27 0 0,1 0-1,26 0 1,-27 0-1,27 0 1,0-53-16,-26 53 16,-1 0-1,1 0 17,-1 0-17,53 0 1,-26-27-1,0 27 1,-26 0 0,-1 0-16,1 0 15,-1 0 1,0-26 0,54 26-1,-27 0 1,-27 0-1,1 0 1,-1-27 0,27 27-1</inkml:trace>
  <inkml:trace contextRef="#ctx0" brushRef="#br0" timeOffset="45896.2299">2434 13415 0,'27'0'140,"-1"0"-124,27 0-16,-27 26 15,1 1-15,52-1 16,1-26 0,-1 27 15,27-1-31,26-26 31,-79 0-15,79 0-1,-79 0 1,53 0 0,106 0-1,-159 0 1,-27 0-16,54 0 16,78 0-1,-52 0 1,53 0-1,-80 0 1,27 0 0,-79 0-1,105 0 1,-53 0 15,1 0-31,-28 0 31,28 0-15,-1 0 0,1 0-1,-27 0 1,26 0 0,0 0-1,-26 0 1,27 0-1,52 0 1,-53 0 0,54 0-1,-1 0 1,0 0 0,53 0-1,-52 0 1,-1 0-1,106 0 17,-211 0-17,105 0 1,53 0 0,-159 0-1,133 0 1,-106 0-1,53 0 1,185 0 0,-212 0-1,212 0 1,-105 0 0,-54 0-1,0 0 1,-79 0-1,26 0 1,1 0 0,-1 0 15,27 0-15,53 0-1,-80 26 1,54-26-1,-54 0 1,0 0 0,1 0-1,-1 0 1,0 0 0,1 0-1,-54 0 1,27 0-1,-26 0 1,-1 0 0</inkml:trace>
  <inkml:trace contextRef="#ctx0" brushRef="#br0" timeOffset="47946.4">13732 10637 0,'0'26'47,"0"53"-32,0-26-15,0 0 16,0 27-16,0-54 15,0 159 1,0-79 0,0-53-1</inkml:trace>
  <inkml:trace contextRef="#ctx0" brushRef="#br0" timeOffset="48377.2239">13758 10981 0,'0'0'0,"0"-27"16,27 27 0,26-26-1,0-1 1,52 27-1,1-26 1,-79-1 0,26 27-1,-27-53 17,1 27-17,-27-27 1</inkml:trace>
  <inkml:trace contextRef="#ctx0" brushRef="#br0" timeOffset="49613.471">14129 10240 0,'-53'0'62,"26"0"-46,1 26 0,-1 27-16,1-26 15,0-1-15,-54 106 16,27 1-1,27-54 17,26 0-32,0 1 31,0-1-15,0 0-1,0-26 1,0 53-1,0-26 1,0-28 0,0-25-1,26-1 1,-26 27 78,-26-53-79,-27 0 1,-79-79 0,-27-80-1</inkml:trace>
  <inkml:trace contextRef="#ctx0" brushRef="#br0" timeOffset="50028.405">13335 10928 0,'0'-27'16,"26"27"-1,27 0 1,27 0-16,-1 0 16,53 0-16,54 0 15,-28 0 1,-52 0 15,-53 0-15</inkml:trace>
  <inkml:trace contextRef="#ctx0" brushRef="#br0" timeOffset="50669.444">14817 10531 0,'0'26'62,"-53"27"-62,26-26 16,-26-1-16,53 53 15,-26 1-15,-1-54 16,1 27 0,0 0-1,26 0 17,0 26-32,0-52 31,0-1-16,26 1 1,-26-1 0,26-26-1,1 0 1,-1 0 31</inkml:trace>
  <inkml:trace contextRef="#ctx0" brushRef="#br0" timeOffset="52080.4249">15187 10822 0,'-26'0'15,"26"26"17,0 1-32,0-1 15,-53 80 1,53-27 0,-27 1-1,-26-27 1,53-80 124,27 27-124,-27-26-16,53-80 16,-53 79-16,26 1 15,27-80 1,-26 80 0,-1-27-1,0 26 1,27 27-1,-26-53 1,-1 53 78,-26 53-79,27-26 1,-27 26-16,0 0 16,0 0-1,0 26 1,0-53 0,0 1-1,0-1 79,26-26-94</inkml:trace>
  <inkml:trace contextRef="#ctx0" brushRef="#br0" timeOffset="52496.346">15716 11007 0,'0'-26'16,"27"26"-1,26-27 1,-27 27-1</inkml:trace>
  <inkml:trace contextRef="#ctx0" brushRef="#br0" timeOffset="53154.14">16325 10795 0,'26'0'31,"1"0"-15,-27 27-16,0-1 31,0 1-15,0-1-16,0 54 16,0-1-1,0-26 1,0-80 140</inkml:trace>
  <inkml:trace contextRef="#ctx0" brushRef="#br0" timeOffset="53729.359">16801 10293 0,'0'0'0,"0"26"0,27 53 16,-1-52-1,-26 26-15,26 53 16,-26-27-1,27 27 1,-1 26 0,-26-105 15,0-1-31,0 80 16,0-53 15,-53 26-31,27-52 31,-27-1-15,-26-26-1,-1 27 1,1-1 0,0 27-16</inkml:trace>
  <inkml:trace contextRef="#ctx0" brushRef="#br0" timeOffset="54853.2689">11483 12938 0,'-27'0'78,"1"0"-62,26 27-1,0 26 1,-53 53 0,53-27-1,0 27 1,0-53-1,0 26 1,0 1 0,0-28-1,0-25 1,0-1 0,-26 1-1,-1-1 63,1-26-62,-54 0-16,1 0 16,26-26-16</inkml:trace>
  <inkml:trace contextRef="#ctx0" brushRef="#br0" timeOffset="55282.222">10795 13203 0,'0'-26'16,"79"26"-16,-26 0 15,0 0-15,132 0 32,-26 0-17,-53 0 1,-53 0-1,-27 0 1,1 0 0,-1 0-1,27 0 1,0 0 0,-26 0-1</inkml:trace>
  <inkml:trace contextRef="#ctx0" brushRef="#br0" timeOffset="55796.159">11933 13018 0,'-27'53'47,"27"0"-32,-53 0-15,27-27 16,-1 80 0,27-80-1,0 54 1,0-54 15,0 1-15,27-27 31,-1 0-1,1 0-46,-1 0 16</inkml:trace>
  <inkml:trace contextRef="#ctx0" brushRef="#br0" timeOffset="56406.217">12224 13018 0,'0'53'47,"0"0"-31,0-27-1,0 53 1,0-26 0,26-26 93</inkml:trace>
  <inkml:trace contextRef="#ctx0" brushRef="#br0" timeOffset="56954.1269">12568 12780 0,'0'0'0,"53"26"0,-27 1 16,27 26-16,0 52 15,-53-25 1,53 52 15,-53-79-31,0 0 31,0-27-15,0 54 0,-27-54-1,-26 1-15,-79-1 16,26 1-1,0 52 1,-52-79 0,131 0-1</inkml:trace>
  <inkml:trace contextRef="#ctx0" brushRef="#br0" timeOffset="67580.308">8678 14685 0,'0'26'125,"0"1"-94,0 52-15,0-53 0,0 27-1,0 0-15,0 0 16,0 0-1,0 26 1,0 54 0,0-54-1,0 1 1,27-28 0,-1 1-1,-26 0 1,53 0-1,-53-26 1,80 52 0,-54-53 31,0-26-32,1 53 1,52 27-1,-52-54 1,79 27 0,-53-53-1,-1 53 1,28-26 0,105-1-1,-26 0 1,26-26-1,-26 27 1,52-27 0,1 0-1,-133 0 1,80 0 15,0 0-15,0 0-1,-54 0 1,81 0 0,-54-79-1,27 52 1,52-26 0,-158 0-1,106 0 1,-106 0-1,53 0 1,-27-26 0,80 26-1,-106 0 1,53 0 15,26 0-31,-53 1 16,54-54 15,-1 53-15,-106 53-1,54-80 1,-27 27 0,-53 27-1,53 0 1,-27-27-1,27-27 1,0-26 0,-53 54-1,26 52 1,1-53 0,-27 26 15</inkml:trace>
  <inkml:trace contextRef="#ctx0" brushRef="#br0" timeOffset="67998.371">13441 14711 0,'-27'0'15,"27"27"1,-53-1-16,-52 1 16,-54 78-1,27-52 1,-27 27 0,53-27-1,53-1 1,0-25-1,133-27 95</inkml:trace>
  <inkml:trace contextRef="#ctx0" brushRef="#br0" timeOffset="68581.044">13467 14711 0,'27'0'47,"-1"27"-47,54 26 15,-54-27-15,27 106 16,0-52-1,0-1 1,-27-26 0,1-53 109,-27 26-110</inkml:trace>
  <inkml:trace contextRef="#ctx0" brushRef="#br0" timeOffset="73083.274">18944 14711 0,'27'0'15,"-1"0"-15,80 0 16,53 0-1,26 0 1,-132 0 0,0-53-16,105 27 31,-52 26-15,0 0-1,-27 0 1,1-27-1,26 27 1,-80 0 0,27 0-1,-26 0 1,52 0 0,-26 0-1,26 0 1,-26 0-1,27 0 1,-1 0 0,-26 0-1,-27 0 1,27 0 15,0 0-15,53 0-1,-53 0 1,132 0 0,-26 0-1,-53 0 1,52 0 0,-78 0-1,26 0 1,-1 27-1,-25-1 1,-27-26 0,132 27-1,-79-27 1,0 26 0,26 1-1,0-1 16,53-26-31,-26 53 32,26-27-17,-79 1 1,0-27 0,53 26-1,-27-26 1,53 0-1,-26 0 1,-80 0 0,1 0-1,79 0 1,-1 0 0,-52 0-1,79-53 1,-105 53-1,-27-26 17,-1 0-32,81 26 31,-27-27-15,-1 1-1,28 26 1,52 0-1,27 0 1,-80 0 0,-26 0-1,-27 0 1,0 0 0,107 0-1,-133 0 1,105-27-1,1 1-15,26-1 16,-132 27 0,132 0 15,159 0-15,-185 0-1,-79 0 1,-28 0-1,28-26 1,-54 26 0,1 0-1,26 0 1,0 0 0,79 0-1,-79 0 1,132 0-1,-132 0 1,-27 0-16,54 0 16,26 0-1,-27 0 1,-26 0 0,0 0-1,0 0 16,-27 0-15,27 0 0,0 0-1,-27 0 1,1 0 0,26 0 77,0 53-77,0-27 0</inkml:trace>
  <inkml:trace contextRef="#ctx0" brushRef="#br0" timeOffset="85749.395">4260 7514 0,'-27'0'31,"1"0"32,-1 0-47,1 0 30,0 0-14,-1 0-17,1 0-15,-1 0 32,-26 0-17,27 0 1,-1 0-16,1 27 15,-27-27 1,-26 0 15,52 0-15,-26 0 0,0 26-1,0-26 1,27 0 15,-1 53-15,-26-53-1,1 0 1,-1 27 0,0-1-16,-27-26 31,-52 27-16,106-27 1,-27 26-16,0 1 31,26-27-31,1 0 32,-27 26-17,0 1 1,-26-27-1,79 26 1,-53 0 0,26-26-1,-26 27 1,-26 52 0,53-52-1,-80 26 1,26 26-1,-26 0 1,27 1 0,53-27-1,-27 0 1,26 0 0,1 52 15,-27-25-16,-26 78 1,52-78 0,1 26-1,-27-27 1,0 0 0,53-52-1,-80 105 1,54-26 15,0 0-15,26-80-1,-53 133 1,53-132 0,0 52-16,0 27 15,0 26 1,0-26-1,0 53 17,0-27-17,0 27 1,0-106 0,105 52-1,-52-78 1,53 26-1,0 0 1,-80-27 0,54 1-1,-80 26 1,53-53 0,-27 0-1,1 0 1</inkml:trace>
  <inkml:trace contextRef="#ctx0" brushRef="#br0" timeOffset="88386.051">3228 7964 0,'53'-26'16,"0"26"0,-27 0-16,27-27 15,0 27-15,185-26 32,-158 26-32,52-53 0,132 53 31,-78 0-31,237 0 31,450 0-15,-529 0-1,476 0 1,-555 0 0,582-26-1,-424 26 1,-106-53-1,27 26 1,27-26 0,-107 0-1,107 27 1,-133-27 0,-53 26-1,27 1 1,-27 26-1,106-26 1,0-1 15,-26-26-15,26 53 0,-27-53-1,-79 53 1,27-26-1,-106 26 1,53 0 0,-27 0-1,106 0 1,-53 0 0,27 0-1,-53 0 1,-1 0-1,-25 0 1,-54 0 15,27 79-31,0-26 16,0 0 15,-53 26-15,26 54-1,-53-54 1,-26 53 0,0 27-1,0 0 1,0-27 0,0 27-1,0 26 1,0-26-1,-26 0 1,-1-106 15,1 26-31,0 0 32,26 1-32,-80-1 15,54 0 16,-27 1-15,-27-1 0,-105 27-1,0 0 1,0-53 0,-80 26-1,106 27 1,-79-53-1,80 106 1,-54-80 0,80 27-1,-1-27 1,-52 27 0,0 79-1,26-132 1,53 27-1,-26 25 17,0-25-17,52-54 1,1 1 0,-53 52-1,52-79 1,1 26-1,-80 27 1,53-53 0,-79 0-1,26 0 1,1 0 0,-54 0-1,-26 0 1,-27-26-1,1-27 1,105 27 0,-26-1 15,26 1-15,0-1-1,-26 1 1,26 26-1,1 0 1,-54 0 0,0 0-1,27 0 1,-27 0 0,-79 0-1,27 0 1,-160 26-1,319-26 1,-187 0 0,54 0-1,-53 0 1,53 0 15,-53 0-15,0 0-1,185 0 1,-105 0 0,-27 0-1,105 27 1,-105-27 0,212 0-1,-133 26 1,27 1-1,52-27 1,1 26 0,26-26-1</inkml:trace>
  <inkml:trace contextRef="#ctx0" brushRef="#br0" timeOffset="94785.2919">3307 9975 0,'27'0'63,"26"0"-47,-27 0-1,1 0-15,25 0 16,1 0-16,106 0 15,-27 0 1,27 0 0,26 0-1,-79 0 1,0 0 15,26 0-15,-26 0-1,-26 0 1,25 0 0,54-53-1,-53 53 1,79-79 0,-79 79-1,53-53 1,-53 53-1,52-53 1,-52 53 0,-53-26-1,106 26 1,53-27 0,-1 27-1,80 0 16,-106 0-31,424 0 32,-424 0-17,-26 0-15,132-26 16,-159 26 0,-79 0-1,-26 0 1,26 0-1,-1 0 1,28 0 0,-1 0-1,54 0 1,-54 0 0,53 0-1,-26 0 1,-27 0-1,80 0 1,-79 0 0,25 26 15,1-26-15,-26 0-1,25 0 1,54 0-1,-79 0 1,-1 0 0,80 0-1,-106 0 1,52 0 0,-52 0-1,-26 0 1,-1 0 156</inkml:trace>
  <inkml:trace contextRef="#ctx0" brushRef="#br0" timeOffset="95614.45">11986 8917 0,'0'0'0,"-53"53"78,0 0-62,0 26 0,53-26-16,-27 26 15,1-52 1,26 52-16,-26 27 16,26-27-1,0 1 1,0-27 15,0-27-15,0 27-1,-80-53 110,27 0-109,-53 0-16,80 0 16,-53-53-1</inkml:trace>
  <inkml:trace contextRef="#ctx0" brushRef="#br0" timeOffset="95993.4329">11086 9234 0,'79'-26'16,"-52"26"-16,52 0 16,1 0-16,25 0 15,28 0-15,-27 0 16,-27 0 15,-53 0 32,27 0-48,-26 0 1,-1 0 0,1 0-1</inkml:trace>
  <inkml:trace contextRef="#ctx0" brushRef="#br0" timeOffset="96539.52">12250 9208 0,'-26'53'62,"-1"-27"-62,1 54 16,-1-1-16,27-53 16,-53 107-1,53-107 1,0 27-1,0-26 1,0-1 0,53-26 62,-26 0-78,-1-26 15,1-1-15,-1 27 16,1-79 0</inkml:trace>
  <inkml:trace contextRef="#ctx0" brushRef="#br0" timeOffset="96997.7359">12488 9287 0,'0'27'32,"0"52"-17,0-26-15,0-27 16,0 54 0,0 26-1,0-80 110,27-26-109</inkml:trace>
  <inkml:trace contextRef="#ctx0" brushRef="#br0" timeOffset="97497.344">12885 9261 0,'0'53'15,"0"-27"1,0 53 0,0-26-16,0-26 15,0 52 1,0 27 0,0-53-1,0 0 1,-26-27-1,-54 27 1,-25 0 0,-1-53-1,-27 27 1,54-1 0,26-26-1</inkml:trace>
  <inkml:trace contextRef="#ctx0" brushRef="#br0" timeOffset="106994.25">3043 7171 0,'-27'0'94,"1"0"-79,-27 0-15,26 0 16,-105 0 0,106-27-1,-54 1-15,-26 26 16,-52-53 0,78 53-1,27 0 1,27-27-1,-1 27 1,1 0 15,-27-26-31,0 26 32,27 0-1,-27 0-31,0 0 31,0 0-15,0 0-1,27 0 1,-1 0 0,27-27 140,27 27-109,52 0-32,-26 0-15,0 0 16,53 0-16,-27 0 16,344 0-1,-105 0 1,423 0-1,-715 0 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800" units="cm"/>
          <inkml:channel name="T" type="integer" max="2.14748E9" units="dev"/>
        </inkml:traceFormat>
        <inkml:channelProperties>
          <inkml:channelProperty channel="X" name="resolution" value="44.75525" units="1/cm"/>
          <inkml:channelProperty channel="Y" name="resolution" value="44.69274" units="1/cm"/>
          <inkml:channelProperty channel="T" name="resolution" value="1" units="1/dev"/>
        </inkml:channelProperties>
      </inkml:inkSource>
      <inkml:timestamp xml:id="ts0" timeString="2021-03-15T08:46:41.30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20664 11827 0,'0'-26'31,"-53"26"0,27 0-31,-27 0 0,26 0 16,-52 0 0,-133 0-1,133 0 1,-27 0 0,53 0-1,27 0 1,-1 0-1,-26 53 1,27 0 0,-1-1-1,1 81 1,-1-107 0,27 27-1,0 0 1,27 0-1,52 53 17,-52-80-17,-1-26 1,80 80 0,-53-27-1,0-27 1,79 0-1,0 1 1,-79-1 0,80 27-1,-1-53 1,-26 0-16,105 0 16,-25 0-1,-28 0 1,28 0-1,25 0 17,54 0-32,-159-26 31,-53 26-15,-1-27-1,-25 1 1,-1 26-1,27-79 1,-53 52 0,27-79-1,-1 27 1,-26-27 0,0 0-1,-53 0 1,-53-26-1,80 106 1,-27-1 0,-53-26 15,80 27-31,-27 26 0,-79-53 31,52 26-15,-26 1-1,27 0 1,-80-27 0,0 26-1,107 1 1,-134-1 0,54 27-1,53 0 1,-106 0-1,26-26 1,0-1 0,27 27-1,79 0 1,0 0 15,26 0-31,1 0 31,-53 0-15,-1 0 0,27 27-1,0-1 1,0 27-16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343" cy="467072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l" latinLnBrk="0">
              <a:defRPr lang="zh-CN" sz="1200">
                <a:ea typeface="Microsoft YaHei UI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978132" y="0"/>
            <a:ext cx="3043343" cy="467072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r" latinLnBrk="0">
              <a:defRPr lang="zh-CN" sz="1200">
                <a:ea typeface="Microsoft YaHei UI" panose="020B0503020204020204" pitchFamily="34" charset="-122"/>
              </a:defRPr>
            </a:lvl1pPr>
          </a:lstStyle>
          <a:p>
            <a:fld id="{DF2775BC-6312-42C7-B7C5-EA6783C2D9CA}" type="datetimeFigureOut">
              <a:rPr lang="en-US" altLang="zh-CN" smtClean="0"/>
              <a:pPr/>
              <a:t>6/24/2021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163638"/>
            <a:ext cx="5584825" cy="31416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324" tIns="46662" rIns="93324" bIns="46662" rtlCol="0" anchor="ctr"/>
          <a:lstStyle/>
          <a:p>
            <a:endParaRPr lang="zh-CN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02310" y="4480004"/>
            <a:ext cx="5618480" cy="3665458"/>
          </a:xfrm>
          <a:prstGeom prst="rect">
            <a:avLst/>
          </a:prstGeom>
        </p:spPr>
        <p:txBody>
          <a:bodyPr vert="horz" lIns="93324" tIns="46662" rIns="93324" bIns="46662" rtlCol="0"/>
          <a:lstStyle/>
          <a:p>
            <a:pPr lvl="0"/>
            <a:r>
              <a:rPr lang="zh-CN" dirty="0"/>
              <a:t>单击此处编辑母版文本样式</a:t>
            </a:r>
          </a:p>
          <a:p>
            <a:pPr lvl="1"/>
            <a:r>
              <a:rPr lang="zh-CN" dirty="0"/>
              <a:t>第二级</a:t>
            </a:r>
          </a:p>
          <a:p>
            <a:pPr lvl="2"/>
            <a:r>
              <a:rPr lang="zh-CN" dirty="0"/>
              <a:t>第三级</a:t>
            </a:r>
          </a:p>
          <a:p>
            <a:pPr lvl="3"/>
            <a:r>
              <a:rPr lang="zh-CN" dirty="0"/>
              <a:t>第四级</a:t>
            </a:r>
          </a:p>
          <a:p>
            <a:pPr lvl="4"/>
            <a:r>
              <a:rPr lang="zh-CN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842030"/>
            <a:ext cx="3043343" cy="467071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l" latinLnBrk="0">
              <a:defRPr lang="zh-CN" sz="1200">
                <a:ea typeface="Microsoft YaHei UI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978132" y="8842030"/>
            <a:ext cx="3043343" cy="467071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r" latinLnBrk="0">
              <a:defRPr lang="zh-CN" sz="1200">
                <a:ea typeface="Microsoft YaHei UI" panose="020B0503020204020204" pitchFamily="34" charset="-122"/>
              </a:defRPr>
            </a:lvl1pPr>
          </a:lstStyle>
          <a:p>
            <a:fld id="{67F715A1-4ADC-44E0-9587-804FF39D6B22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7298420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lang="zh-CN" sz="1200" kern="1200">
        <a:solidFill>
          <a:schemeClr val="tx1"/>
        </a:solidFill>
        <a:latin typeface="+mn-lt"/>
        <a:ea typeface="Microsoft YaHei UI" panose="020B0503020204020204" pitchFamily="34" charset="-122"/>
        <a:cs typeface="+mn-cs"/>
      </a:defRPr>
    </a:lvl1pPr>
    <a:lvl2pPr marL="457200" algn="l" defTabSz="914400" rtl="0" eaLnBrk="1" latinLnBrk="0" hangingPunct="1">
      <a:defRPr lang="zh-CN" sz="1200" kern="1200">
        <a:solidFill>
          <a:schemeClr val="tx1"/>
        </a:solidFill>
        <a:latin typeface="+mn-lt"/>
        <a:ea typeface="Microsoft YaHei UI" panose="020B0503020204020204" pitchFamily="34" charset="-122"/>
        <a:cs typeface="+mn-cs"/>
      </a:defRPr>
    </a:lvl2pPr>
    <a:lvl3pPr marL="914400" algn="l" defTabSz="914400" rtl="0" eaLnBrk="1" latinLnBrk="0" hangingPunct="1">
      <a:defRPr lang="zh-CN" sz="1200" kern="1200">
        <a:solidFill>
          <a:schemeClr val="tx1"/>
        </a:solidFill>
        <a:latin typeface="+mn-lt"/>
        <a:ea typeface="Microsoft YaHei UI" panose="020B0503020204020204" pitchFamily="34" charset="-122"/>
        <a:cs typeface="+mn-cs"/>
      </a:defRPr>
    </a:lvl3pPr>
    <a:lvl4pPr marL="1371600" algn="l" defTabSz="914400" rtl="0" eaLnBrk="1" latinLnBrk="0" hangingPunct="1">
      <a:defRPr lang="zh-CN" sz="1200" kern="1200">
        <a:solidFill>
          <a:schemeClr val="tx1"/>
        </a:solidFill>
        <a:latin typeface="+mn-lt"/>
        <a:ea typeface="Microsoft YaHei UI" panose="020B0503020204020204" pitchFamily="34" charset="-122"/>
        <a:cs typeface="+mn-cs"/>
      </a:defRPr>
    </a:lvl4pPr>
    <a:lvl5pPr marL="1828800" algn="l" defTabSz="914400" rtl="0" eaLnBrk="1" latinLnBrk="0" hangingPunct="1">
      <a:defRPr lang="zh-CN" sz="1200" kern="1200">
        <a:solidFill>
          <a:schemeClr val="tx1"/>
        </a:solidFill>
        <a:latin typeface="+mn-lt"/>
        <a:ea typeface="Microsoft YaHei UI" panose="020B0503020204020204" pitchFamily="34" charset="-122"/>
        <a:cs typeface="+mn-cs"/>
      </a:defRPr>
    </a:lvl5pPr>
    <a:lvl6pPr marL="22860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 latinLnBrk="0">
              <a:defRPr lang="zh-CN" sz="7200"/>
            </a:lvl1pPr>
          </a:lstStyle>
          <a:p>
            <a:r>
              <a:rPr lang="zh-CN" altLang="en-US"/>
              <a:t>单击此处编辑母版标题样式</a:t>
            </a:r>
            <a:endParaRPr lang="zh-CN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 latinLnBrk="0">
              <a:buNone/>
              <a:defRPr lang="zh-CN" cap="all">
                <a:solidFill>
                  <a:schemeClr val="accent1"/>
                </a:solidFill>
              </a:defRPr>
            </a:lvl1pPr>
            <a:lvl2pPr marL="457200" indent="0" algn="ctr" latinLnBrk="0">
              <a:buNone/>
              <a:defRPr lang="zh-CN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 latinLnBrk="0">
              <a:buNone/>
              <a:defRPr lang="zh-CN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 latinLnBrk="0">
              <a:buNone/>
              <a:defRPr lang="zh-CN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 latinLnBrk="0">
              <a:buNone/>
              <a:defRPr lang="zh-CN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 latinLnBrk="0">
              <a:buNone/>
              <a:defRPr lang="zh-CN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 latinLnBrk="0">
              <a:buNone/>
              <a:defRPr lang="zh-CN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 latinLnBrk="0">
              <a:buNone/>
              <a:defRPr lang="zh-CN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 latinLnBrk="0">
              <a:buNone/>
              <a:defRPr lang="zh-CN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zh-CN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40FF0622-75E4-48B8-A617-5428CA5926CE}" type="datetimeFigureOut">
              <a:t>2021/6/24</a:t>
            </a:fld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5541-8164-4CC7-9F2F-6F0C49BB858D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9408927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题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 latinLnBrk="0">
              <a:defRPr lang="zh-CN" sz="3600" b="0"/>
            </a:lvl1pPr>
          </a:lstStyle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ctr">
            <a:normAutofit/>
          </a:bodyPr>
          <a:lstStyle>
            <a:lvl1pPr marL="0" indent="0" algn="ctr" latinLnBrk="0">
              <a:buNone/>
              <a:defRPr lang="zh-CN" sz="1600"/>
            </a:lvl1pPr>
            <a:lvl2pPr marL="457200" indent="0" latinLnBrk="0">
              <a:buNone/>
              <a:defRPr lang="zh-CN" sz="2800"/>
            </a:lvl2pPr>
            <a:lvl3pPr marL="914400" indent="0" latinLnBrk="0">
              <a:buNone/>
              <a:defRPr lang="zh-CN" sz="2400"/>
            </a:lvl3pPr>
            <a:lvl4pPr marL="1371600" indent="0" latinLnBrk="0">
              <a:buNone/>
              <a:defRPr lang="zh-CN" sz="2000"/>
            </a:lvl4pPr>
            <a:lvl5pPr marL="1828800" indent="0" latinLnBrk="0">
              <a:buNone/>
              <a:defRPr lang="zh-CN" sz="2000"/>
            </a:lvl5pPr>
            <a:lvl6pPr marL="2286000" indent="0" latinLnBrk="0">
              <a:buNone/>
              <a:defRPr lang="zh-CN" sz="2000"/>
            </a:lvl6pPr>
            <a:lvl7pPr marL="2743200" indent="0" latinLnBrk="0">
              <a:buNone/>
              <a:defRPr lang="zh-CN" sz="2000"/>
            </a:lvl7pPr>
            <a:lvl8pPr marL="3200400" indent="0" latinLnBrk="0">
              <a:buNone/>
              <a:defRPr lang="zh-CN" sz="2000"/>
            </a:lvl8pPr>
            <a:lvl9pPr marL="3657600" indent="0" latinLnBrk="0">
              <a:buNone/>
              <a:defRPr lang="zh-CN" sz="2000"/>
            </a:lvl9pPr>
          </a:lstStyle>
          <a:p>
            <a:r>
              <a:rPr lang="zh-CN" altLang="en-US"/>
              <a:t>单击图标添加图片</a:t>
            </a:r>
            <a:endParaRPr lang="zh-CN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 latinLnBrk="0">
              <a:buNone/>
              <a:defRPr lang="zh-CN" sz="1400"/>
            </a:lvl1pPr>
            <a:lvl2pPr marL="457200" indent="0" latinLnBrk="0">
              <a:buNone/>
              <a:defRPr lang="zh-CN" sz="1200"/>
            </a:lvl2pPr>
            <a:lvl3pPr marL="914400" indent="0" latinLnBrk="0">
              <a:buNone/>
              <a:defRPr lang="zh-CN" sz="1000"/>
            </a:lvl3pPr>
            <a:lvl4pPr marL="1371600" indent="0" latinLnBrk="0">
              <a:buNone/>
              <a:defRPr lang="zh-CN" sz="900"/>
            </a:lvl4pPr>
            <a:lvl5pPr marL="1828800" indent="0" latinLnBrk="0">
              <a:buNone/>
              <a:defRPr lang="zh-CN" sz="900"/>
            </a:lvl5pPr>
            <a:lvl6pPr marL="2286000" indent="0" latinLnBrk="0">
              <a:buNone/>
              <a:defRPr lang="zh-CN" sz="900"/>
            </a:lvl6pPr>
            <a:lvl7pPr marL="2743200" indent="0" latinLnBrk="0">
              <a:buNone/>
              <a:defRPr lang="zh-CN" sz="900"/>
            </a:lvl7pPr>
            <a:lvl8pPr marL="3200400" indent="0" latinLnBrk="0">
              <a:buNone/>
              <a:defRPr lang="zh-CN" sz="900"/>
            </a:lvl8pPr>
            <a:lvl9pPr marL="3657600" indent="0" latinLnBrk="0">
              <a:buNone/>
              <a:defRPr lang="zh-CN"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40FF0622-75E4-48B8-A617-5428CA5926CE}" type="datetimeFigureOut">
              <a:t>2021/6/24</a:t>
            </a:fld>
            <a:endParaRPr 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zh-CN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5541-8164-4CC7-9F2F-6F0C49BB858D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6690859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全景图片与题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 latinLnBrk="0">
              <a:defRPr lang="zh-CN" sz="2400" b="0"/>
            </a:lvl1pPr>
          </a:lstStyle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ctr">
            <a:normAutofit/>
          </a:bodyPr>
          <a:lstStyle>
            <a:lvl1pPr marL="0" indent="0" algn="ctr" latinLnBrk="0">
              <a:buNone/>
              <a:defRPr lang="zh-CN" sz="1600"/>
            </a:lvl1pPr>
            <a:lvl2pPr marL="457200" indent="0" latinLnBrk="0">
              <a:buNone/>
              <a:defRPr lang="zh-CN" sz="2800"/>
            </a:lvl2pPr>
            <a:lvl3pPr marL="914400" indent="0" latinLnBrk="0">
              <a:buNone/>
              <a:defRPr lang="zh-CN" sz="2400"/>
            </a:lvl3pPr>
            <a:lvl4pPr marL="1371600" indent="0" latinLnBrk="0">
              <a:buNone/>
              <a:defRPr lang="zh-CN" sz="2000"/>
            </a:lvl4pPr>
            <a:lvl5pPr marL="1828800" indent="0" latinLnBrk="0">
              <a:buNone/>
              <a:defRPr lang="zh-CN" sz="2000"/>
            </a:lvl5pPr>
            <a:lvl6pPr marL="2286000" indent="0" latinLnBrk="0">
              <a:buNone/>
              <a:defRPr lang="zh-CN" sz="2000"/>
            </a:lvl6pPr>
            <a:lvl7pPr marL="2743200" indent="0" latinLnBrk="0">
              <a:buNone/>
              <a:defRPr lang="zh-CN" sz="2000"/>
            </a:lvl7pPr>
            <a:lvl8pPr marL="3200400" indent="0" latinLnBrk="0">
              <a:buNone/>
              <a:defRPr lang="zh-CN" sz="2000"/>
            </a:lvl8pPr>
            <a:lvl9pPr marL="3657600" indent="0" latinLnBrk="0">
              <a:buNone/>
              <a:defRPr lang="zh-CN" sz="2000"/>
            </a:lvl9pPr>
          </a:lstStyle>
          <a:p>
            <a:r>
              <a:rPr lang="zh-CN" altLang="en-US"/>
              <a:t>单击图标添加图片</a:t>
            </a:r>
            <a:endParaRPr lang="zh-CN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 latinLnBrk="0">
              <a:buNone/>
              <a:defRPr lang="zh-CN" sz="1200"/>
            </a:lvl1pPr>
            <a:lvl2pPr marL="457200" indent="0" latinLnBrk="0">
              <a:buNone/>
              <a:defRPr lang="zh-CN" sz="1200"/>
            </a:lvl2pPr>
            <a:lvl3pPr marL="914400" indent="0" latinLnBrk="0">
              <a:buNone/>
              <a:defRPr lang="zh-CN" sz="1000"/>
            </a:lvl3pPr>
            <a:lvl4pPr marL="1371600" indent="0" latinLnBrk="0">
              <a:buNone/>
              <a:defRPr lang="zh-CN" sz="900"/>
            </a:lvl4pPr>
            <a:lvl5pPr marL="1828800" indent="0" latinLnBrk="0">
              <a:buNone/>
              <a:defRPr lang="zh-CN" sz="900"/>
            </a:lvl5pPr>
            <a:lvl6pPr marL="2286000" indent="0" latinLnBrk="0">
              <a:buNone/>
              <a:defRPr lang="zh-CN" sz="900"/>
            </a:lvl6pPr>
            <a:lvl7pPr marL="2743200" indent="0" latinLnBrk="0">
              <a:buNone/>
              <a:defRPr lang="zh-CN" sz="900"/>
            </a:lvl7pPr>
            <a:lvl8pPr marL="3200400" indent="0" latinLnBrk="0">
              <a:buNone/>
              <a:defRPr lang="zh-CN" sz="900"/>
            </a:lvl8pPr>
            <a:lvl9pPr marL="3657600" indent="0" latinLnBrk="0">
              <a:buNone/>
              <a:defRPr lang="zh-CN"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40FF0622-75E4-48B8-A617-5428CA5926CE}" type="datetimeFigureOut">
              <a:t>2021/6/24</a:t>
            </a:fld>
            <a:endParaRPr 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zh-CN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5541-8164-4CC7-9F2F-6F0C49BB858D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25813912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题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 latinLnBrk="0">
              <a:defRPr lang="zh-CN" sz="4800"/>
            </a:lvl1pPr>
          </a:lstStyle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40FF0622-75E4-48B8-A617-5428CA5926CE}" type="datetimeFigureOut">
              <a:t>2021/6/24</a:t>
            </a:fld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5541-8164-4CC7-9F2F-6F0C49BB858D}" type="slidenum">
              <a:t>‹#›</a:t>
            </a:fld>
            <a:endParaRPr lang="zh-CN"/>
          </a:p>
        </p:txBody>
      </p:sp>
      <p:sp>
        <p:nvSpPr>
          <p:cNvPr id="8" name="文本占位符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 latinLnBrk="0">
              <a:buNone/>
              <a:defRPr lang="zh-CN" sz="1800"/>
            </a:lvl1pPr>
            <a:lvl2pPr marL="457200" indent="0" latinLnBrk="0">
              <a:buNone/>
              <a:defRPr lang="zh-CN" sz="1200"/>
            </a:lvl2pPr>
            <a:lvl3pPr marL="914400" indent="0" latinLnBrk="0">
              <a:buNone/>
              <a:defRPr lang="zh-CN" sz="1000"/>
            </a:lvl3pPr>
            <a:lvl4pPr marL="1371600" indent="0" latinLnBrk="0">
              <a:buNone/>
              <a:defRPr lang="zh-CN" sz="900"/>
            </a:lvl4pPr>
            <a:lvl5pPr marL="1828800" indent="0" latinLnBrk="0">
              <a:buNone/>
              <a:defRPr lang="zh-CN" sz="900"/>
            </a:lvl5pPr>
            <a:lvl6pPr marL="2286000" indent="0" latinLnBrk="0">
              <a:buNone/>
              <a:defRPr lang="zh-CN" sz="900"/>
            </a:lvl6pPr>
            <a:lvl7pPr marL="2743200" indent="0" latinLnBrk="0">
              <a:buNone/>
              <a:defRPr lang="zh-CN" sz="900"/>
            </a:lvl7pPr>
            <a:lvl8pPr marL="3200400" indent="0" latinLnBrk="0">
              <a:buNone/>
              <a:defRPr lang="zh-CN" sz="900"/>
            </a:lvl8pPr>
            <a:lvl9pPr marL="3657600" indent="0" latinLnBrk="0">
              <a:buNone/>
              <a:defRPr lang="zh-CN"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6409152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言与题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 latinLnBrk="0">
              <a:defRPr lang="zh-CN" sz="4800"/>
            </a:lvl1pPr>
          </a:lstStyle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40FF0622-75E4-48B8-A617-5428CA5926CE}" type="datetimeFigureOut">
              <a:t>2021/6/24</a:t>
            </a:fld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5541-8164-4CC7-9F2F-6F0C49BB858D}" type="slidenum">
              <a:t>‹#›</a:t>
            </a:fld>
            <a:endParaRPr lang="zh-CN"/>
          </a:p>
        </p:txBody>
      </p:sp>
      <p:sp>
        <p:nvSpPr>
          <p:cNvPr id="10" name="文本占位符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 latinLnBrk="0">
              <a:buNone/>
              <a:defRPr lang="zh-CN" sz="1800"/>
            </a:lvl1pPr>
            <a:lvl2pPr marL="457200" indent="0" latinLnBrk="0">
              <a:buNone/>
              <a:defRPr lang="zh-CN" sz="1200"/>
            </a:lvl2pPr>
            <a:lvl3pPr marL="914400" indent="0" latinLnBrk="0">
              <a:buNone/>
              <a:defRPr lang="zh-CN" sz="1000"/>
            </a:lvl3pPr>
            <a:lvl4pPr marL="1371600" indent="0" latinLnBrk="0">
              <a:buNone/>
              <a:defRPr lang="zh-CN" sz="900"/>
            </a:lvl4pPr>
            <a:lvl5pPr marL="1828800" indent="0" latinLnBrk="0">
              <a:buNone/>
              <a:defRPr lang="zh-CN" sz="900"/>
            </a:lvl5pPr>
            <a:lvl6pPr marL="2286000" indent="0" latinLnBrk="0">
              <a:buNone/>
              <a:defRPr lang="zh-CN" sz="900"/>
            </a:lvl6pPr>
            <a:lvl7pPr marL="2743200" indent="0" latinLnBrk="0">
              <a:buNone/>
              <a:defRPr lang="zh-CN" sz="900"/>
            </a:lvl7pPr>
            <a:lvl8pPr marL="3200400" indent="0" latinLnBrk="0">
              <a:buNone/>
              <a:defRPr lang="zh-CN" sz="900"/>
            </a:lvl8pPr>
            <a:lvl9pPr marL="3657600" indent="0" latinLnBrk="0">
              <a:buNone/>
              <a:defRPr lang="zh-CN"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4" name="文本占位符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385828" cy="342174"/>
          </a:xfrm>
        </p:spPr>
        <p:txBody>
          <a:bodyPr anchor="t">
            <a:normAutofit/>
          </a:bodyPr>
          <a:lstStyle>
            <a:lvl1pPr marL="0" indent="0" latinLnBrk="0">
              <a:buNone/>
              <a:defRPr lang="zh-CN" sz="1400" b="0" kern="1200" cap="small">
                <a:solidFill>
                  <a:schemeClr val="accent1"/>
                </a:solidFill>
                <a:latin typeface="+mj-lt"/>
                <a:ea typeface="Microsoft YaHei UI" panose="020B0503020204020204" pitchFamily="34" charset="-122"/>
                <a:cs typeface="+mj-cs"/>
              </a:defRPr>
            </a:lvl1pPr>
            <a:lvl2pPr marL="457200" indent="0" latinLnBrk="0">
              <a:buNone/>
              <a:defRPr lang="zh-CN" sz="1200"/>
            </a:lvl2pPr>
            <a:lvl3pPr marL="914400" indent="0" latinLnBrk="0">
              <a:buNone/>
              <a:defRPr lang="zh-CN" sz="1000"/>
            </a:lvl3pPr>
            <a:lvl4pPr marL="1371600" indent="0" latinLnBrk="0">
              <a:buNone/>
              <a:defRPr lang="zh-CN" sz="900"/>
            </a:lvl4pPr>
            <a:lvl5pPr marL="1828800" indent="0" latinLnBrk="0">
              <a:buNone/>
              <a:defRPr lang="zh-CN" sz="900"/>
            </a:lvl5pPr>
            <a:lvl6pPr marL="2286000" indent="0" latinLnBrk="0">
              <a:buNone/>
              <a:defRPr lang="zh-CN" sz="900"/>
            </a:lvl6pPr>
            <a:lvl7pPr marL="2743200" indent="0" latinLnBrk="0">
              <a:buNone/>
              <a:defRPr lang="zh-CN" sz="900"/>
            </a:lvl7pPr>
            <a:lvl8pPr marL="3200400" indent="0" latinLnBrk="0">
              <a:buNone/>
              <a:defRPr lang="zh-CN" sz="900"/>
            </a:lvl8pPr>
            <a:lvl9pPr marL="3657600" indent="0" latinLnBrk="0">
              <a:buNone/>
              <a:defRPr lang="zh-CN"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r" latinLnBrk="0">
              <a:defRPr lang="zh-CN" sz="12200" b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zh-CN" dirty="0">
                <a:ea typeface="Microsoft YaHei UI" panose="020B0503020204020204" pitchFamily="34" charset="-122"/>
              </a:rPr>
              <a:t>“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r" latinLnBrk="0">
              <a:defRPr lang="zh-CN" sz="12200" b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zh-CN" dirty="0">
                <a:ea typeface="Microsoft YaHei UI" panose="020B0503020204020204" pitchFamily="34" charset="-122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476216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59" cy="1653180"/>
          </a:xfrm>
        </p:spPr>
        <p:txBody>
          <a:bodyPr anchor="b"/>
          <a:lstStyle>
            <a:lvl1pPr algn="l" latinLnBrk="0">
              <a:defRPr lang="zh-CN" sz="4000" b="0" cap="none"/>
            </a:lvl1pPr>
          </a:lstStyle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 latinLnBrk="0">
              <a:buNone/>
              <a:defRPr lang="zh-CN" sz="2000" cap="none">
                <a:solidFill>
                  <a:schemeClr val="accent1"/>
                </a:solidFill>
              </a:defRPr>
            </a:lvl1pPr>
            <a:lvl2pPr marL="457200" indent="0" latinLnBrk="0">
              <a:buNone/>
              <a:defRPr lang="zh-CN"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latinLnBrk="0">
              <a:buNone/>
              <a:defRPr lang="zh-CN"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latinLnBrk="0">
              <a:buNone/>
              <a:defRPr lang="zh-CN"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latinLnBrk="0">
              <a:buNone/>
              <a:defRPr lang="zh-CN"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latinLnBrk="0">
              <a:buNone/>
              <a:defRPr lang="zh-CN"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latinLnBrk="0">
              <a:buNone/>
              <a:defRPr lang="zh-CN"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latinLnBrk="0">
              <a:buNone/>
              <a:defRPr lang="zh-CN"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latinLnBrk="0">
              <a:buNone/>
              <a:defRPr lang="zh-CN"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40FF0622-75E4-48B8-A617-5428CA5926CE}" type="datetimeFigureOut">
              <a:t>2021/6/24</a:t>
            </a:fld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5541-8164-4CC7-9F2F-6F0C49BB858D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0494607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言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3163026"/>
          </a:xfrm>
        </p:spPr>
        <p:txBody>
          <a:bodyPr/>
          <a:lstStyle>
            <a:lvl1pPr latinLnBrk="0">
              <a:defRPr lang="zh-CN" sz="4800"/>
            </a:lvl1pPr>
          </a:lstStyle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40FF0622-75E4-48B8-A617-5428CA5926CE}" type="datetimeFigureOut">
              <a:t>2021/6/24</a:t>
            </a:fld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5541-8164-4CC7-9F2F-6F0C49BB858D}" type="slidenum">
              <a:t>‹#›</a:t>
            </a:fld>
            <a:endParaRPr lang="zh-CN"/>
          </a:p>
        </p:txBody>
      </p:sp>
      <p:sp>
        <p:nvSpPr>
          <p:cNvPr id="8" name="文本占位符 3"/>
          <p:cNvSpPr>
            <a:spLocks noGrp="1"/>
          </p:cNvSpPr>
          <p:nvPr>
            <p:ph type="body" sz="half" idx="2"/>
          </p:nvPr>
        </p:nvSpPr>
        <p:spPr>
          <a:xfrm>
            <a:off x="1574801" y="4953000"/>
            <a:ext cx="7999315" cy="1074057"/>
          </a:xfrm>
        </p:spPr>
        <p:txBody>
          <a:bodyPr anchor="t">
            <a:normAutofit/>
          </a:bodyPr>
          <a:lstStyle>
            <a:lvl1pPr marL="0" indent="0" latinLnBrk="0">
              <a:buNone/>
              <a:defRPr lang="zh-CN" sz="1800" b="0" kern="1200">
                <a:solidFill>
                  <a:schemeClr val="accent1"/>
                </a:solidFill>
                <a:latin typeface="+mj-lt"/>
                <a:ea typeface="Microsoft YaHei UI" panose="020B0503020204020204" pitchFamily="34" charset="-122"/>
                <a:cs typeface="+mj-cs"/>
              </a:defRPr>
            </a:lvl1pPr>
            <a:lvl2pPr marL="457200" indent="0" latinLnBrk="0">
              <a:buNone/>
              <a:defRPr lang="zh-CN" sz="1200"/>
            </a:lvl2pPr>
            <a:lvl3pPr marL="914400" indent="0" latinLnBrk="0">
              <a:buNone/>
              <a:defRPr lang="zh-CN" sz="1000"/>
            </a:lvl3pPr>
            <a:lvl4pPr marL="1371600" indent="0" latinLnBrk="0">
              <a:buNone/>
              <a:defRPr lang="zh-CN" sz="900"/>
            </a:lvl4pPr>
            <a:lvl5pPr marL="1828800" indent="0" latinLnBrk="0">
              <a:buNone/>
              <a:defRPr lang="zh-CN" sz="900"/>
            </a:lvl5pPr>
            <a:lvl6pPr marL="2286000" indent="0" latinLnBrk="0">
              <a:buNone/>
              <a:defRPr lang="zh-CN" sz="900"/>
            </a:lvl6pPr>
            <a:lvl7pPr marL="2743200" indent="0" latinLnBrk="0">
              <a:buNone/>
              <a:defRPr lang="zh-CN" sz="900"/>
            </a:lvl7pPr>
            <a:lvl8pPr marL="3200400" indent="0" latinLnBrk="0">
              <a:buNone/>
              <a:defRPr lang="zh-CN" sz="900"/>
            </a:lvl8pPr>
            <a:lvl9pPr marL="3657600" indent="0" latinLnBrk="0">
              <a:buNone/>
              <a:defRPr lang="zh-CN"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9334033" y="331651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r" latinLnBrk="0">
              <a:defRPr lang="zh-CN" sz="12200" b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zh-CN" dirty="0">
                <a:ea typeface="Microsoft YaHei UI" panose="020B0503020204020204" pitchFamily="34" charset="-122"/>
              </a:rPr>
              <a:t>”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r" latinLnBrk="0">
              <a:defRPr lang="zh-CN" sz="12200" b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zh-CN" dirty="0">
                <a:ea typeface="Microsoft YaHei UI" panose="020B0503020204020204" pitchFamily="34" charset="-122"/>
              </a:rPr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16645840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 latinLnBrk="0">
              <a:defRPr lang="zh-CN" sz="4800"/>
            </a:lvl1pPr>
          </a:lstStyle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40FF0622-75E4-48B8-A617-5428CA5926CE}" type="datetimeFigureOut">
              <a:t>2021/6/24</a:t>
            </a:fld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5541-8164-4CC7-9F2F-6F0C49BB858D}" type="slidenum">
              <a:t>‹#›</a:t>
            </a:fld>
            <a:endParaRPr lang="zh-CN"/>
          </a:p>
        </p:txBody>
      </p:sp>
      <p:sp>
        <p:nvSpPr>
          <p:cNvPr id="10" name="文本占位符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t">
            <a:normAutofit/>
          </a:bodyPr>
          <a:lstStyle>
            <a:lvl1pPr marL="0" indent="0" latinLnBrk="0">
              <a:buNone/>
              <a:defRPr lang="zh-CN" sz="1800"/>
            </a:lvl1pPr>
            <a:lvl2pPr marL="457200" indent="0" latinLnBrk="0">
              <a:buNone/>
              <a:defRPr lang="zh-CN" sz="1200"/>
            </a:lvl2pPr>
            <a:lvl3pPr marL="914400" indent="0" latinLnBrk="0">
              <a:buNone/>
              <a:defRPr lang="zh-CN" sz="1000"/>
            </a:lvl3pPr>
            <a:lvl4pPr marL="1371600" indent="0" latinLnBrk="0">
              <a:buNone/>
              <a:defRPr lang="zh-CN" sz="900"/>
            </a:lvl4pPr>
            <a:lvl5pPr marL="1828800" indent="0" latinLnBrk="0">
              <a:buNone/>
              <a:defRPr lang="zh-CN" sz="900"/>
            </a:lvl5pPr>
            <a:lvl6pPr marL="2286000" indent="0" latinLnBrk="0">
              <a:buNone/>
              <a:defRPr lang="zh-CN" sz="900"/>
            </a:lvl6pPr>
            <a:lvl7pPr marL="2743200" indent="0" latinLnBrk="0">
              <a:buNone/>
              <a:defRPr lang="zh-CN" sz="900"/>
            </a:lvl7pPr>
            <a:lvl8pPr marL="3200400" indent="0" latinLnBrk="0">
              <a:buNone/>
              <a:defRPr lang="zh-CN" sz="900"/>
            </a:lvl8pPr>
            <a:lvl9pPr marL="3657600" indent="0" latinLnBrk="0">
              <a:buNone/>
              <a:defRPr lang="zh-CN"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3" name="文本占位符 3"/>
          <p:cNvSpPr>
            <a:spLocks noGrp="1"/>
          </p:cNvSpPr>
          <p:nvPr>
            <p:ph type="body" sz="half" idx="13"/>
          </p:nvPr>
        </p:nvSpPr>
        <p:spPr>
          <a:xfrm>
            <a:off x="1154953" y="3848610"/>
            <a:ext cx="8825659" cy="588517"/>
          </a:xfrm>
        </p:spPr>
        <p:txBody>
          <a:bodyPr anchor="b">
            <a:normAutofit/>
          </a:bodyPr>
          <a:lstStyle>
            <a:lvl1pPr marL="0" indent="0" algn="l" defTabSz="457200" rtl="0" eaLnBrk="1" latinLnBrk="0" hangingPunct="1">
              <a:buNone/>
              <a:defRPr lang="zh-CN" sz="3600" b="0" kern="1200" cap="none">
                <a:solidFill>
                  <a:schemeClr val="accent1"/>
                </a:solidFill>
                <a:latin typeface="+mj-lt"/>
                <a:ea typeface="Microsoft YaHei UI" panose="020B0503020204020204" pitchFamily="34" charset="-122"/>
                <a:cs typeface="+mj-cs"/>
              </a:defRPr>
            </a:lvl1pPr>
            <a:lvl2pPr marL="457200" indent="0" latinLnBrk="0">
              <a:buNone/>
              <a:defRPr lang="zh-CN" sz="1200"/>
            </a:lvl2pPr>
            <a:lvl3pPr marL="914400" indent="0" latinLnBrk="0">
              <a:buNone/>
              <a:defRPr lang="zh-CN" sz="1000"/>
            </a:lvl3pPr>
            <a:lvl4pPr marL="1371600" indent="0" latinLnBrk="0">
              <a:buNone/>
              <a:defRPr lang="zh-CN" sz="900"/>
            </a:lvl4pPr>
            <a:lvl5pPr marL="1828800" indent="0" latinLnBrk="0">
              <a:buNone/>
              <a:defRPr lang="zh-CN" sz="900"/>
            </a:lvl5pPr>
            <a:lvl6pPr marL="2286000" indent="0" latinLnBrk="0">
              <a:buNone/>
              <a:defRPr lang="zh-CN" sz="900"/>
            </a:lvl6pPr>
            <a:lvl7pPr marL="2743200" indent="0" latinLnBrk="0">
              <a:buNone/>
              <a:defRPr lang="zh-CN" sz="900"/>
            </a:lvl7pPr>
            <a:lvl8pPr marL="3200400" indent="0" latinLnBrk="0">
              <a:buNone/>
              <a:defRPr lang="zh-CN" sz="900"/>
            </a:lvl8pPr>
            <a:lvl9pPr marL="3657600" indent="0" latinLnBrk="0">
              <a:buNone/>
              <a:defRPr lang="zh-CN"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79222695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latinLnBrk="0">
              <a:defRPr lang="zh-CN" sz="4000"/>
            </a:lvl1pPr>
          </a:lstStyle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 latinLnBrk="0">
              <a:buNone/>
              <a:defRPr lang="zh-CN" sz="2400" b="0">
                <a:solidFill>
                  <a:schemeClr val="accent1"/>
                </a:solidFill>
              </a:defRPr>
            </a:lvl1pPr>
            <a:lvl2pPr marL="457200" indent="0" latinLnBrk="0">
              <a:buNone/>
              <a:defRPr lang="zh-CN" sz="2000" b="1"/>
            </a:lvl2pPr>
            <a:lvl3pPr marL="914400" indent="0" latinLnBrk="0">
              <a:buNone/>
              <a:defRPr lang="zh-CN" sz="1800" b="1"/>
            </a:lvl3pPr>
            <a:lvl4pPr marL="1371600" indent="0" latinLnBrk="0">
              <a:buNone/>
              <a:defRPr lang="zh-CN" sz="1600" b="1"/>
            </a:lvl4pPr>
            <a:lvl5pPr marL="1828800" indent="0" latinLnBrk="0">
              <a:buNone/>
              <a:defRPr lang="zh-CN" sz="1600" b="1"/>
            </a:lvl5pPr>
            <a:lvl6pPr marL="2286000" indent="0" latinLnBrk="0">
              <a:buNone/>
              <a:defRPr lang="zh-CN" sz="1600" b="1"/>
            </a:lvl6pPr>
            <a:lvl7pPr marL="2743200" indent="0" latinLnBrk="0">
              <a:buNone/>
              <a:defRPr lang="zh-CN" sz="1600" b="1"/>
            </a:lvl7pPr>
            <a:lvl8pPr marL="3200400" indent="0" latinLnBrk="0">
              <a:buNone/>
              <a:defRPr lang="zh-CN" sz="1600" b="1"/>
            </a:lvl8pPr>
            <a:lvl9pPr marL="3657600" indent="0" latinLnBrk="0">
              <a:buNone/>
              <a:defRPr lang="zh-CN"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 latinLnBrk="0">
              <a:buNone/>
              <a:defRPr lang="zh-CN" sz="2400" b="0">
                <a:solidFill>
                  <a:schemeClr val="accent1"/>
                </a:solidFill>
              </a:defRPr>
            </a:lvl1pPr>
            <a:lvl2pPr marL="457200" indent="0" latinLnBrk="0">
              <a:buNone/>
              <a:defRPr lang="zh-CN" sz="2000" b="1"/>
            </a:lvl2pPr>
            <a:lvl3pPr marL="914400" indent="0" latinLnBrk="0">
              <a:buNone/>
              <a:defRPr lang="zh-CN" sz="1800" b="1"/>
            </a:lvl3pPr>
            <a:lvl4pPr marL="1371600" indent="0" latinLnBrk="0">
              <a:buNone/>
              <a:defRPr lang="zh-CN" sz="1600" b="1"/>
            </a:lvl4pPr>
            <a:lvl5pPr marL="1828800" indent="0" latinLnBrk="0">
              <a:buNone/>
              <a:defRPr lang="zh-CN" sz="1600" b="1"/>
            </a:lvl5pPr>
            <a:lvl6pPr marL="2286000" indent="0" latinLnBrk="0">
              <a:buNone/>
              <a:defRPr lang="zh-CN" sz="1600" b="1"/>
            </a:lvl6pPr>
            <a:lvl7pPr marL="2743200" indent="0" latinLnBrk="0">
              <a:buNone/>
              <a:defRPr lang="zh-CN" sz="1600" b="1"/>
            </a:lvl7pPr>
            <a:lvl8pPr marL="3200400" indent="0" latinLnBrk="0">
              <a:buNone/>
              <a:defRPr lang="zh-CN" sz="1600" b="1"/>
            </a:lvl8pPr>
            <a:lvl9pPr marL="3657600" indent="0" latinLnBrk="0">
              <a:buNone/>
              <a:defRPr lang="zh-CN"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4" name="文本占位符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 latinLnBrk="0">
              <a:buNone/>
              <a:defRPr lang="zh-CN" sz="2400" b="0">
                <a:solidFill>
                  <a:schemeClr val="accent1"/>
                </a:solidFill>
              </a:defRPr>
            </a:lvl1pPr>
            <a:lvl2pPr marL="457200" indent="0" latinLnBrk="0">
              <a:buNone/>
              <a:defRPr lang="zh-CN" sz="2000" b="1"/>
            </a:lvl2pPr>
            <a:lvl3pPr marL="914400" indent="0" latinLnBrk="0">
              <a:buNone/>
              <a:defRPr lang="zh-CN" sz="1800" b="1"/>
            </a:lvl3pPr>
            <a:lvl4pPr marL="1371600" indent="0" latinLnBrk="0">
              <a:buNone/>
              <a:defRPr lang="zh-CN" sz="1600" b="1"/>
            </a:lvl4pPr>
            <a:lvl5pPr marL="1828800" indent="0" latinLnBrk="0">
              <a:buNone/>
              <a:defRPr lang="zh-CN" sz="1600" b="1"/>
            </a:lvl5pPr>
            <a:lvl6pPr marL="2286000" indent="0" latinLnBrk="0">
              <a:buNone/>
              <a:defRPr lang="zh-CN" sz="1600" b="1"/>
            </a:lvl6pPr>
            <a:lvl7pPr marL="2743200" indent="0" latinLnBrk="0">
              <a:buNone/>
              <a:defRPr lang="zh-CN" sz="1600" b="1"/>
            </a:lvl7pPr>
            <a:lvl8pPr marL="3200400" indent="0" latinLnBrk="0">
              <a:buNone/>
              <a:defRPr lang="zh-CN" sz="1600" b="1"/>
            </a:lvl8pPr>
            <a:lvl9pPr marL="3657600" indent="0" latinLnBrk="0">
              <a:buNone/>
              <a:defRPr lang="zh-CN"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cxnSp>
        <p:nvCxnSpPr>
          <p:cNvPr id="17" name="直线连接线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直线连接线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文本占位符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 latinLnBrk="0">
              <a:buNone/>
              <a:defRPr lang="zh-CN" sz="1400"/>
            </a:lvl1pPr>
            <a:lvl2pPr marL="457200" indent="0" latinLnBrk="0">
              <a:buNone/>
              <a:defRPr lang="zh-CN" sz="1200"/>
            </a:lvl2pPr>
            <a:lvl3pPr marL="914400" indent="0" latinLnBrk="0">
              <a:buNone/>
              <a:defRPr lang="zh-CN" sz="1000"/>
            </a:lvl3pPr>
            <a:lvl4pPr marL="1371600" indent="0" latinLnBrk="0">
              <a:buNone/>
              <a:defRPr lang="zh-CN" sz="900"/>
            </a:lvl4pPr>
            <a:lvl5pPr marL="1828800" indent="0" latinLnBrk="0">
              <a:buNone/>
              <a:defRPr lang="zh-CN" sz="900"/>
            </a:lvl5pPr>
            <a:lvl6pPr marL="2286000" indent="0" latinLnBrk="0">
              <a:buNone/>
              <a:defRPr lang="zh-CN" sz="900"/>
            </a:lvl6pPr>
            <a:lvl7pPr marL="2743200" indent="0" latinLnBrk="0">
              <a:buNone/>
              <a:defRPr lang="zh-CN" sz="900"/>
            </a:lvl7pPr>
            <a:lvl8pPr marL="3200400" indent="0" latinLnBrk="0">
              <a:buNone/>
              <a:defRPr lang="zh-CN" sz="900"/>
            </a:lvl8pPr>
            <a:lvl9pPr marL="3657600" indent="0" latinLnBrk="0">
              <a:buNone/>
              <a:defRPr lang="zh-CN"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9" name="文本占位符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 latinLnBrk="0">
              <a:buNone/>
              <a:defRPr lang="zh-CN" sz="1400"/>
            </a:lvl1pPr>
            <a:lvl2pPr marL="457200" indent="0" latinLnBrk="0">
              <a:buNone/>
              <a:defRPr lang="zh-CN" sz="1200"/>
            </a:lvl2pPr>
            <a:lvl3pPr marL="914400" indent="0" latinLnBrk="0">
              <a:buNone/>
              <a:defRPr lang="zh-CN" sz="1000"/>
            </a:lvl3pPr>
            <a:lvl4pPr marL="1371600" indent="0" latinLnBrk="0">
              <a:buNone/>
              <a:defRPr lang="zh-CN" sz="900"/>
            </a:lvl4pPr>
            <a:lvl5pPr marL="1828800" indent="0" latinLnBrk="0">
              <a:buNone/>
              <a:defRPr lang="zh-CN" sz="900"/>
            </a:lvl5pPr>
            <a:lvl6pPr marL="2286000" indent="0" latinLnBrk="0">
              <a:buNone/>
              <a:defRPr lang="zh-CN" sz="900"/>
            </a:lvl6pPr>
            <a:lvl7pPr marL="2743200" indent="0" latinLnBrk="0">
              <a:buNone/>
              <a:defRPr lang="zh-CN" sz="900"/>
            </a:lvl7pPr>
            <a:lvl8pPr marL="3200400" indent="0" latinLnBrk="0">
              <a:buNone/>
              <a:defRPr lang="zh-CN" sz="900"/>
            </a:lvl8pPr>
            <a:lvl9pPr marL="3657600" indent="0" latinLnBrk="0">
              <a:buNone/>
              <a:defRPr lang="zh-CN"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0" name="文本占位符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 latinLnBrk="0">
              <a:buNone/>
              <a:defRPr lang="zh-CN" sz="1400"/>
            </a:lvl1pPr>
            <a:lvl2pPr marL="457200" indent="0" latinLnBrk="0">
              <a:buNone/>
              <a:defRPr lang="zh-CN" sz="1200"/>
            </a:lvl2pPr>
            <a:lvl3pPr marL="914400" indent="0" latinLnBrk="0">
              <a:buNone/>
              <a:defRPr lang="zh-CN" sz="1000"/>
            </a:lvl3pPr>
            <a:lvl4pPr marL="1371600" indent="0" latinLnBrk="0">
              <a:buNone/>
              <a:defRPr lang="zh-CN" sz="900"/>
            </a:lvl4pPr>
            <a:lvl5pPr marL="1828800" indent="0" latinLnBrk="0">
              <a:buNone/>
              <a:defRPr lang="zh-CN" sz="900"/>
            </a:lvl5pPr>
            <a:lvl6pPr marL="2286000" indent="0" latinLnBrk="0">
              <a:buNone/>
              <a:defRPr lang="zh-CN" sz="900"/>
            </a:lvl6pPr>
            <a:lvl7pPr marL="2743200" indent="0" latinLnBrk="0">
              <a:buNone/>
              <a:defRPr lang="zh-CN" sz="900"/>
            </a:lvl7pPr>
            <a:lvl8pPr marL="3200400" indent="0" latinLnBrk="0">
              <a:buNone/>
              <a:defRPr lang="zh-CN" sz="900"/>
            </a:lvl8pPr>
            <a:lvl9pPr marL="3657600" indent="0" latinLnBrk="0">
              <a:buNone/>
              <a:defRPr lang="zh-CN"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40FF0622-75E4-48B8-A617-5428CA5926CE}" type="datetimeFigureOut">
              <a:t>2021/6/24</a:t>
            </a:fld>
            <a:endParaRPr lang="zh-CN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5541-8164-4CC7-9F2F-6F0C49BB858D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206494702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图片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latinLnBrk="0">
              <a:defRPr lang="zh-CN" sz="4000"/>
            </a:lvl1pPr>
          </a:lstStyle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 latinLnBrk="0">
              <a:buNone/>
              <a:defRPr lang="zh-CN" sz="2400" b="0">
                <a:solidFill>
                  <a:schemeClr val="accent1"/>
                </a:solidFill>
              </a:defRPr>
            </a:lvl1pPr>
            <a:lvl2pPr marL="457200" indent="0" latinLnBrk="0">
              <a:buNone/>
              <a:defRPr lang="zh-CN" sz="2000" b="1"/>
            </a:lvl2pPr>
            <a:lvl3pPr marL="914400" indent="0" latinLnBrk="0">
              <a:buNone/>
              <a:defRPr lang="zh-CN" sz="1800" b="1"/>
            </a:lvl3pPr>
            <a:lvl4pPr marL="1371600" indent="0" latinLnBrk="0">
              <a:buNone/>
              <a:defRPr lang="zh-CN" sz="1600" b="1"/>
            </a:lvl4pPr>
            <a:lvl5pPr marL="1828800" indent="0" latinLnBrk="0">
              <a:buNone/>
              <a:defRPr lang="zh-CN" sz="1600" b="1"/>
            </a:lvl5pPr>
            <a:lvl6pPr marL="2286000" indent="0" latinLnBrk="0">
              <a:buNone/>
              <a:defRPr lang="zh-CN" sz="1600" b="1"/>
            </a:lvl6pPr>
            <a:lvl7pPr marL="2743200" indent="0" latinLnBrk="0">
              <a:buNone/>
              <a:defRPr lang="zh-CN" sz="1600" b="1"/>
            </a:lvl7pPr>
            <a:lvl8pPr marL="3200400" indent="0" latinLnBrk="0">
              <a:buNone/>
              <a:defRPr lang="zh-CN" sz="1600" b="1"/>
            </a:lvl8pPr>
            <a:lvl9pPr marL="3657600" indent="0" latinLnBrk="0">
              <a:buNone/>
              <a:defRPr lang="zh-CN"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 latinLnBrk="0">
              <a:buNone/>
              <a:defRPr lang="zh-CN" sz="2400" b="0">
                <a:solidFill>
                  <a:schemeClr val="accent1"/>
                </a:solidFill>
              </a:defRPr>
            </a:lvl1pPr>
            <a:lvl2pPr marL="457200" indent="0" latinLnBrk="0">
              <a:buNone/>
              <a:defRPr lang="zh-CN" sz="2000" b="1"/>
            </a:lvl2pPr>
            <a:lvl3pPr marL="914400" indent="0" latinLnBrk="0">
              <a:buNone/>
              <a:defRPr lang="zh-CN" sz="1800" b="1"/>
            </a:lvl3pPr>
            <a:lvl4pPr marL="1371600" indent="0" latinLnBrk="0">
              <a:buNone/>
              <a:defRPr lang="zh-CN" sz="1600" b="1"/>
            </a:lvl4pPr>
            <a:lvl5pPr marL="1828800" indent="0" latinLnBrk="0">
              <a:buNone/>
              <a:defRPr lang="zh-CN" sz="1600" b="1"/>
            </a:lvl5pPr>
            <a:lvl6pPr marL="2286000" indent="0" latinLnBrk="0">
              <a:buNone/>
              <a:defRPr lang="zh-CN" sz="1600" b="1"/>
            </a:lvl6pPr>
            <a:lvl7pPr marL="2743200" indent="0" latinLnBrk="0">
              <a:buNone/>
              <a:defRPr lang="zh-CN" sz="1600" b="1"/>
            </a:lvl7pPr>
            <a:lvl8pPr marL="3200400" indent="0" latinLnBrk="0">
              <a:buNone/>
              <a:defRPr lang="zh-CN" sz="1600" b="1"/>
            </a:lvl8pPr>
            <a:lvl9pPr marL="3657600" indent="0" latinLnBrk="0">
              <a:buNone/>
              <a:defRPr lang="zh-CN"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4" name="文本占位符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 latinLnBrk="0">
              <a:buNone/>
              <a:defRPr lang="zh-CN" sz="2400" b="0">
                <a:solidFill>
                  <a:schemeClr val="accent1"/>
                </a:solidFill>
              </a:defRPr>
            </a:lvl1pPr>
            <a:lvl2pPr marL="457200" indent="0" latinLnBrk="0">
              <a:buNone/>
              <a:defRPr lang="zh-CN" sz="2000" b="1"/>
            </a:lvl2pPr>
            <a:lvl3pPr marL="914400" indent="0" latinLnBrk="0">
              <a:buNone/>
              <a:defRPr lang="zh-CN" sz="1800" b="1"/>
            </a:lvl3pPr>
            <a:lvl4pPr marL="1371600" indent="0" latinLnBrk="0">
              <a:buNone/>
              <a:defRPr lang="zh-CN" sz="1600" b="1"/>
            </a:lvl4pPr>
            <a:lvl5pPr marL="1828800" indent="0" latinLnBrk="0">
              <a:buNone/>
              <a:defRPr lang="zh-CN" sz="1600" b="1"/>
            </a:lvl5pPr>
            <a:lvl6pPr marL="2286000" indent="0" latinLnBrk="0">
              <a:buNone/>
              <a:defRPr lang="zh-CN" sz="1600" b="1"/>
            </a:lvl6pPr>
            <a:lvl7pPr marL="2743200" indent="0" latinLnBrk="0">
              <a:buNone/>
              <a:defRPr lang="zh-CN" sz="1600" b="1"/>
            </a:lvl7pPr>
            <a:lvl8pPr marL="3200400" indent="0" latinLnBrk="0">
              <a:buNone/>
              <a:defRPr lang="zh-CN" sz="1600" b="1"/>
            </a:lvl8pPr>
            <a:lvl9pPr marL="3657600" indent="0" latinLnBrk="0">
              <a:buNone/>
              <a:defRPr lang="zh-CN"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2" name="文本占位符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 latinLnBrk="0">
              <a:buNone/>
              <a:defRPr lang="zh-CN" sz="1400"/>
            </a:lvl1pPr>
            <a:lvl2pPr marL="457200" indent="0" latinLnBrk="0">
              <a:buNone/>
              <a:defRPr lang="zh-CN" sz="1200"/>
            </a:lvl2pPr>
            <a:lvl3pPr marL="914400" indent="0" latinLnBrk="0">
              <a:buNone/>
              <a:defRPr lang="zh-CN" sz="1000"/>
            </a:lvl3pPr>
            <a:lvl4pPr marL="1371600" indent="0" latinLnBrk="0">
              <a:buNone/>
              <a:defRPr lang="zh-CN" sz="900"/>
            </a:lvl4pPr>
            <a:lvl5pPr marL="1828800" indent="0" latinLnBrk="0">
              <a:buNone/>
              <a:defRPr lang="zh-CN" sz="900"/>
            </a:lvl5pPr>
            <a:lvl6pPr marL="2286000" indent="0" latinLnBrk="0">
              <a:buNone/>
              <a:defRPr lang="zh-CN" sz="900"/>
            </a:lvl6pPr>
            <a:lvl7pPr marL="2743200" indent="0" latinLnBrk="0">
              <a:buNone/>
              <a:defRPr lang="zh-CN" sz="900"/>
            </a:lvl7pPr>
            <a:lvl8pPr marL="3200400" indent="0" latinLnBrk="0">
              <a:buNone/>
              <a:defRPr lang="zh-CN" sz="900"/>
            </a:lvl8pPr>
            <a:lvl9pPr marL="3657600" indent="0" latinLnBrk="0">
              <a:buNone/>
              <a:defRPr lang="zh-CN"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3" name="文本占位符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 latinLnBrk="0">
              <a:buNone/>
              <a:defRPr lang="zh-CN" sz="1400"/>
            </a:lvl1pPr>
            <a:lvl2pPr marL="457200" indent="0" latinLnBrk="0">
              <a:buNone/>
              <a:defRPr lang="zh-CN" sz="1200"/>
            </a:lvl2pPr>
            <a:lvl3pPr marL="914400" indent="0" latinLnBrk="0">
              <a:buNone/>
              <a:defRPr lang="zh-CN" sz="1000"/>
            </a:lvl3pPr>
            <a:lvl4pPr marL="1371600" indent="0" latinLnBrk="0">
              <a:buNone/>
              <a:defRPr lang="zh-CN" sz="900"/>
            </a:lvl4pPr>
            <a:lvl5pPr marL="1828800" indent="0" latinLnBrk="0">
              <a:buNone/>
              <a:defRPr lang="zh-CN" sz="900"/>
            </a:lvl5pPr>
            <a:lvl6pPr marL="2286000" indent="0" latinLnBrk="0">
              <a:buNone/>
              <a:defRPr lang="zh-CN" sz="900"/>
            </a:lvl6pPr>
            <a:lvl7pPr marL="2743200" indent="0" latinLnBrk="0">
              <a:buNone/>
              <a:defRPr lang="zh-CN" sz="900"/>
            </a:lvl7pPr>
            <a:lvl8pPr marL="3200400" indent="0" latinLnBrk="0">
              <a:buNone/>
              <a:defRPr lang="zh-CN" sz="900"/>
            </a:lvl8pPr>
            <a:lvl9pPr marL="3657600" indent="0" latinLnBrk="0">
              <a:buNone/>
              <a:defRPr lang="zh-CN"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4" name="文本占位符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 latinLnBrk="0">
              <a:buNone/>
              <a:defRPr lang="zh-CN" sz="1400"/>
            </a:lvl1pPr>
            <a:lvl2pPr marL="457200" indent="0" latinLnBrk="0">
              <a:buNone/>
              <a:defRPr lang="zh-CN" sz="1200"/>
            </a:lvl2pPr>
            <a:lvl3pPr marL="914400" indent="0" latinLnBrk="0">
              <a:buNone/>
              <a:defRPr lang="zh-CN" sz="1000"/>
            </a:lvl3pPr>
            <a:lvl4pPr marL="1371600" indent="0" latinLnBrk="0">
              <a:buNone/>
              <a:defRPr lang="zh-CN" sz="900"/>
            </a:lvl4pPr>
            <a:lvl5pPr marL="1828800" indent="0" latinLnBrk="0">
              <a:buNone/>
              <a:defRPr lang="zh-CN" sz="900"/>
            </a:lvl5pPr>
            <a:lvl6pPr marL="2286000" indent="0" latinLnBrk="0">
              <a:buNone/>
              <a:defRPr lang="zh-CN" sz="900"/>
            </a:lvl6pPr>
            <a:lvl7pPr marL="2743200" indent="0" latinLnBrk="0">
              <a:buNone/>
              <a:defRPr lang="zh-CN" sz="900"/>
            </a:lvl7pPr>
            <a:lvl8pPr marL="3200400" indent="0" latinLnBrk="0">
              <a:buNone/>
              <a:defRPr lang="zh-CN" sz="900"/>
            </a:lvl8pPr>
            <a:lvl9pPr marL="3657600" indent="0" latinLnBrk="0">
              <a:buNone/>
              <a:defRPr lang="zh-CN"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9" name="图片占位符 2"/>
          <p:cNvSpPr>
            <a:spLocks noGrp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ctr">
            <a:normAutofit/>
          </a:bodyPr>
          <a:lstStyle>
            <a:lvl1pPr marL="0" indent="0" algn="ctr" latinLnBrk="0">
              <a:buNone/>
              <a:defRPr lang="zh-CN" sz="1600"/>
            </a:lvl1pPr>
            <a:lvl2pPr marL="457200" indent="0" latinLnBrk="0">
              <a:buNone/>
              <a:defRPr lang="zh-CN" sz="2800"/>
            </a:lvl2pPr>
            <a:lvl3pPr marL="914400" indent="0" latinLnBrk="0">
              <a:buNone/>
              <a:defRPr lang="zh-CN" sz="2400"/>
            </a:lvl3pPr>
            <a:lvl4pPr marL="1371600" indent="0" latinLnBrk="0">
              <a:buNone/>
              <a:defRPr lang="zh-CN" sz="2000"/>
            </a:lvl4pPr>
            <a:lvl5pPr marL="1828800" indent="0" latinLnBrk="0">
              <a:buNone/>
              <a:defRPr lang="zh-CN" sz="2000"/>
            </a:lvl5pPr>
            <a:lvl6pPr marL="2286000" indent="0" latinLnBrk="0">
              <a:buNone/>
              <a:defRPr lang="zh-CN" sz="2000"/>
            </a:lvl6pPr>
            <a:lvl7pPr marL="2743200" indent="0" latinLnBrk="0">
              <a:buNone/>
              <a:defRPr lang="zh-CN" sz="2000"/>
            </a:lvl7pPr>
            <a:lvl8pPr marL="3200400" indent="0" latinLnBrk="0">
              <a:buNone/>
              <a:defRPr lang="zh-CN" sz="2000"/>
            </a:lvl8pPr>
            <a:lvl9pPr marL="3657600" indent="0" latinLnBrk="0">
              <a:buNone/>
              <a:defRPr lang="zh-CN" sz="2000"/>
            </a:lvl9pPr>
          </a:lstStyle>
          <a:p>
            <a:r>
              <a:rPr lang="zh-CN" altLang="en-US"/>
              <a:t>单击图标添加图片</a:t>
            </a:r>
            <a:endParaRPr lang="zh-CN"/>
          </a:p>
        </p:txBody>
      </p:sp>
      <p:sp>
        <p:nvSpPr>
          <p:cNvPr id="30" name="图片占位符 2"/>
          <p:cNvSpPr>
            <a:spLocks noGrp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ctr">
            <a:normAutofit/>
          </a:bodyPr>
          <a:lstStyle>
            <a:lvl1pPr marL="0" indent="0" algn="ctr" latinLnBrk="0">
              <a:buNone/>
              <a:defRPr lang="zh-CN" sz="1600"/>
            </a:lvl1pPr>
            <a:lvl2pPr marL="457200" indent="0" latinLnBrk="0">
              <a:buNone/>
              <a:defRPr lang="zh-CN" sz="2800"/>
            </a:lvl2pPr>
            <a:lvl3pPr marL="914400" indent="0" latinLnBrk="0">
              <a:buNone/>
              <a:defRPr lang="zh-CN" sz="2400"/>
            </a:lvl3pPr>
            <a:lvl4pPr marL="1371600" indent="0" latinLnBrk="0">
              <a:buNone/>
              <a:defRPr lang="zh-CN" sz="2000"/>
            </a:lvl4pPr>
            <a:lvl5pPr marL="1828800" indent="0" latinLnBrk="0">
              <a:buNone/>
              <a:defRPr lang="zh-CN" sz="2000"/>
            </a:lvl5pPr>
            <a:lvl6pPr marL="2286000" indent="0" latinLnBrk="0">
              <a:buNone/>
              <a:defRPr lang="zh-CN" sz="2000"/>
            </a:lvl6pPr>
            <a:lvl7pPr marL="2743200" indent="0" latinLnBrk="0">
              <a:buNone/>
              <a:defRPr lang="zh-CN" sz="2000"/>
            </a:lvl7pPr>
            <a:lvl8pPr marL="3200400" indent="0" latinLnBrk="0">
              <a:buNone/>
              <a:defRPr lang="zh-CN" sz="2000"/>
            </a:lvl8pPr>
            <a:lvl9pPr marL="3657600" indent="0" latinLnBrk="0">
              <a:buNone/>
              <a:defRPr lang="zh-CN" sz="2000"/>
            </a:lvl9pPr>
          </a:lstStyle>
          <a:p>
            <a:r>
              <a:rPr lang="zh-CN" altLang="en-US"/>
              <a:t>单击图标添加图片</a:t>
            </a:r>
            <a:endParaRPr lang="zh-CN"/>
          </a:p>
        </p:txBody>
      </p:sp>
      <p:sp>
        <p:nvSpPr>
          <p:cNvPr id="31" name="图片占位符 2"/>
          <p:cNvSpPr>
            <a:spLocks noGrp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ctr">
            <a:normAutofit/>
          </a:bodyPr>
          <a:lstStyle>
            <a:lvl1pPr marL="0" indent="0" algn="ctr" latinLnBrk="0">
              <a:buNone/>
              <a:defRPr lang="zh-CN" sz="1600"/>
            </a:lvl1pPr>
            <a:lvl2pPr marL="457200" indent="0" latinLnBrk="0">
              <a:buNone/>
              <a:defRPr lang="zh-CN" sz="2800"/>
            </a:lvl2pPr>
            <a:lvl3pPr marL="914400" indent="0" latinLnBrk="0">
              <a:buNone/>
              <a:defRPr lang="zh-CN" sz="2400"/>
            </a:lvl3pPr>
            <a:lvl4pPr marL="1371600" indent="0" latinLnBrk="0">
              <a:buNone/>
              <a:defRPr lang="zh-CN" sz="2000"/>
            </a:lvl4pPr>
            <a:lvl5pPr marL="1828800" indent="0" latinLnBrk="0">
              <a:buNone/>
              <a:defRPr lang="zh-CN" sz="2000"/>
            </a:lvl5pPr>
            <a:lvl6pPr marL="2286000" indent="0" latinLnBrk="0">
              <a:buNone/>
              <a:defRPr lang="zh-CN" sz="2000"/>
            </a:lvl6pPr>
            <a:lvl7pPr marL="2743200" indent="0" latinLnBrk="0">
              <a:buNone/>
              <a:defRPr lang="zh-CN" sz="2000"/>
            </a:lvl7pPr>
            <a:lvl8pPr marL="3200400" indent="0" latinLnBrk="0">
              <a:buNone/>
              <a:defRPr lang="zh-CN" sz="2000"/>
            </a:lvl8pPr>
            <a:lvl9pPr marL="3657600" indent="0" latinLnBrk="0">
              <a:buNone/>
              <a:defRPr lang="zh-CN" sz="2000"/>
            </a:lvl9pPr>
          </a:lstStyle>
          <a:p>
            <a:r>
              <a:rPr lang="zh-CN" altLang="en-US"/>
              <a:t>单击图标添加图片</a:t>
            </a:r>
            <a:endParaRPr lang="zh-CN"/>
          </a:p>
        </p:txBody>
      </p:sp>
      <p:cxnSp>
        <p:nvCxnSpPr>
          <p:cNvPr id="17" name="直线连接线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直线连接线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40FF0622-75E4-48B8-A617-5428CA5926CE}" type="datetimeFigureOut">
              <a:t>2021/6/24</a:t>
            </a:fld>
            <a:endParaRPr lang="zh-CN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5541-8164-4CC7-9F2F-6F0C49BB858D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403355264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 anchor="b" anchorCtr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40FF0622-75E4-48B8-A617-5428CA5926CE}" type="datetimeFigureOut">
              <a:t>2021/6/24</a:t>
            </a:fld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5541-8164-4CC7-9F2F-6F0C49BB858D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6509830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solidFill>
            <a:srgbClr val="7030A0"/>
          </a:solidFill>
        </p:spPr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50000"/>
              </a:lnSpc>
              <a:defRPr sz="3200"/>
            </a:lvl1pPr>
            <a:lvl2pPr>
              <a:lnSpc>
                <a:spcPct val="150000"/>
              </a:lnSpc>
              <a:defRPr sz="2800"/>
            </a:lvl2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zh-CN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40FF0622-75E4-48B8-A617-5428CA5926CE}" type="datetimeFigureOut">
              <a:t>2021/6/24</a:t>
            </a:fld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zh-CN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5541-8164-4CC7-9F2F-6F0C49BB858D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252244672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164151" y="1447799"/>
            <a:ext cx="1409965" cy="4413251"/>
          </a:xfrm>
        </p:spPr>
        <p:txBody>
          <a:bodyPr vert="eaVert" anchor="b" anchorCtr="0"/>
          <a:lstStyle/>
          <a:p>
            <a:r>
              <a:rPr lang="zh-CN" altLang="en-US"/>
              <a:t>单击此处编辑母版标题样式</a:t>
            </a:r>
            <a:endParaRPr lang="zh-CN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154954" y="1447799"/>
            <a:ext cx="6776630" cy="4413251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40FF0622-75E4-48B8-A617-5428CA5926CE}" type="datetimeFigureOut">
              <a:t>2021/6/24</a:t>
            </a:fld>
            <a:endParaRPr 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5541-8164-4CC7-9F2F-6F0C49BB858D}" type="slidenum">
              <a:t>‹#›</a:t>
            </a:fld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3890026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代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  <a:solidFill>
            <a:srgbClr val="272822"/>
          </a:solidFill>
        </p:spPr>
        <p:txBody>
          <a:bodyPr/>
          <a:lstStyle>
            <a:lvl1pPr>
              <a:lnSpc>
                <a:spcPct val="150000"/>
              </a:lnSpc>
              <a:defRPr sz="3200"/>
            </a:lvl1pPr>
            <a:lvl2pPr>
              <a:defRPr sz="2800"/>
            </a:lvl2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</p:txBody>
      </p:sp>
    </p:spTree>
    <p:extLst>
      <p:ext uri="{BB962C8B-B14F-4D97-AF65-F5344CB8AC3E}">
        <p14:creationId xmlns:p14="http://schemas.microsoft.com/office/powerpoint/2010/main" val="39132928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 latinLnBrk="0">
              <a:defRPr lang="zh-CN" sz="4000" b="0" cap="none"/>
            </a:lvl1pPr>
          </a:lstStyle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 latinLnBrk="0">
              <a:buNone/>
              <a:defRPr lang="zh-CN" sz="2000" cap="all">
                <a:solidFill>
                  <a:schemeClr val="accent1"/>
                </a:solidFill>
              </a:defRPr>
            </a:lvl1pPr>
            <a:lvl2pPr marL="457200" indent="0" latinLnBrk="0">
              <a:buNone/>
              <a:defRPr lang="zh-CN"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latinLnBrk="0">
              <a:buNone/>
              <a:defRPr lang="zh-CN"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latinLnBrk="0">
              <a:buNone/>
              <a:defRPr lang="zh-CN"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latinLnBrk="0">
              <a:buNone/>
              <a:defRPr lang="zh-CN"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latinLnBrk="0">
              <a:buNone/>
              <a:defRPr lang="zh-CN"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latinLnBrk="0">
              <a:buNone/>
              <a:defRPr lang="zh-CN"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latinLnBrk="0">
              <a:buNone/>
              <a:defRPr lang="zh-CN"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latinLnBrk="0">
              <a:buNone/>
              <a:defRPr lang="zh-CN"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40FF0622-75E4-48B8-A617-5428CA5926CE}" type="datetimeFigureOut">
              <a:t>2021/6/24</a:t>
            </a:fld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5541-8164-4CC7-9F2F-6F0C49BB858D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23629983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 latinLnBrk="0">
              <a:defRPr lang="zh-CN" sz="1800"/>
            </a:lvl1pPr>
            <a:lvl2pPr latinLnBrk="0">
              <a:defRPr lang="zh-CN" sz="1600"/>
            </a:lvl2pPr>
            <a:lvl3pPr latinLnBrk="0">
              <a:defRPr lang="zh-CN" sz="1400"/>
            </a:lvl3pPr>
            <a:lvl4pPr latinLnBrk="0">
              <a:defRPr lang="zh-CN" sz="1200"/>
            </a:lvl4pPr>
            <a:lvl5pPr latinLnBrk="0">
              <a:defRPr lang="zh-CN" sz="1200"/>
            </a:lvl5pPr>
            <a:lvl6pPr latinLnBrk="0">
              <a:defRPr lang="zh-CN" sz="1200"/>
            </a:lvl6pPr>
            <a:lvl7pPr latinLnBrk="0">
              <a:defRPr lang="zh-CN" sz="1200"/>
            </a:lvl7pPr>
            <a:lvl8pPr latinLnBrk="0">
              <a:defRPr lang="zh-CN" sz="1200"/>
            </a:lvl8pPr>
            <a:lvl9pPr latinLnBrk="0">
              <a:defRPr lang="zh-CN"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 latinLnBrk="0">
              <a:defRPr lang="zh-CN" sz="1800"/>
            </a:lvl1pPr>
            <a:lvl2pPr latinLnBrk="0">
              <a:defRPr lang="zh-CN" sz="1600"/>
            </a:lvl2pPr>
            <a:lvl3pPr latinLnBrk="0">
              <a:defRPr lang="zh-CN" sz="1400"/>
            </a:lvl3pPr>
            <a:lvl4pPr latinLnBrk="0">
              <a:defRPr lang="zh-CN" sz="1200"/>
            </a:lvl4pPr>
            <a:lvl5pPr latinLnBrk="0">
              <a:defRPr lang="zh-CN" sz="1200"/>
            </a:lvl5pPr>
            <a:lvl6pPr latinLnBrk="0">
              <a:defRPr lang="zh-CN" sz="1200"/>
            </a:lvl6pPr>
            <a:lvl7pPr latinLnBrk="0">
              <a:defRPr lang="zh-CN" sz="1200"/>
            </a:lvl7pPr>
            <a:lvl8pPr latinLnBrk="0">
              <a:defRPr lang="zh-CN" sz="1200"/>
            </a:lvl8pPr>
            <a:lvl9pPr latinLnBrk="0">
              <a:defRPr lang="zh-CN"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40FF0622-75E4-48B8-A617-5428CA5926CE}" type="datetimeFigureOut">
              <a:t>2021/6/24</a:t>
            </a:fld>
            <a:endParaRPr 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zh-CN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5541-8164-4CC7-9F2F-6F0C49BB858D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6122087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latinLnBrk="0">
              <a:defRPr lang="zh-CN"/>
            </a:lvl1pPr>
          </a:lstStyle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 latinLnBrk="0">
              <a:buNone/>
              <a:defRPr lang="zh-CN" sz="2400" b="0">
                <a:solidFill>
                  <a:schemeClr val="accent1"/>
                </a:solidFill>
              </a:defRPr>
            </a:lvl1pPr>
            <a:lvl2pPr marL="457200" indent="0" latinLnBrk="0">
              <a:buNone/>
              <a:defRPr lang="zh-CN" sz="2000" b="1"/>
            </a:lvl2pPr>
            <a:lvl3pPr marL="914400" indent="0" latinLnBrk="0">
              <a:buNone/>
              <a:defRPr lang="zh-CN" sz="1800" b="1"/>
            </a:lvl3pPr>
            <a:lvl4pPr marL="1371600" indent="0" latinLnBrk="0">
              <a:buNone/>
              <a:defRPr lang="zh-CN" sz="1600" b="1"/>
            </a:lvl4pPr>
            <a:lvl5pPr marL="1828800" indent="0" latinLnBrk="0">
              <a:buNone/>
              <a:defRPr lang="zh-CN" sz="1600" b="1"/>
            </a:lvl5pPr>
            <a:lvl6pPr marL="2286000" indent="0" latinLnBrk="0">
              <a:buNone/>
              <a:defRPr lang="zh-CN" sz="1600" b="1"/>
            </a:lvl6pPr>
            <a:lvl7pPr marL="2743200" indent="0" latinLnBrk="0">
              <a:buNone/>
              <a:defRPr lang="zh-CN" sz="1600" b="1"/>
            </a:lvl7pPr>
            <a:lvl8pPr marL="3200400" indent="0" latinLnBrk="0">
              <a:buNone/>
              <a:defRPr lang="zh-CN" sz="1600" b="1"/>
            </a:lvl8pPr>
            <a:lvl9pPr marL="3657600" indent="0" latinLnBrk="0">
              <a:buNone/>
              <a:defRPr lang="zh-CN"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 latinLnBrk="0">
              <a:defRPr lang="zh-CN" sz="1800"/>
            </a:lvl1pPr>
            <a:lvl2pPr latinLnBrk="0">
              <a:defRPr lang="zh-CN" sz="1600"/>
            </a:lvl2pPr>
            <a:lvl3pPr latinLnBrk="0">
              <a:defRPr lang="zh-CN" sz="1400"/>
            </a:lvl3pPr>
            <a:lvl4pPr latinLnBrk="0">
              <a:defRPr lang="zh-CN" sz="1200"/>
            </a:lvl4pPr>
            <a:lvl5pPr latinLnBrk="0">
              <a:defRPr lang="zh-CN" sz="1200"/>
            </a:lvl5pPr>
            <a:lvl6pPr latinLnBrk="0">
              <a:defRPr lang="zh-CN" sz="1200"/>
            </a:lvl6pPr>
            <a:lvl7pPr latinLnBrk="0">
              <a:defRPr lang="zh-CN" sz="1200"/>
            </a:lvl7pPr>
            <a:lvl8pPr latinLnBrk="0">
              <a:defRPr lang="zh-CN" sz="1200"/>
            </a:lvl8pPr>
            <a:lvl9pPr latinLnBrk="0">
              <a:defRPr lang="zh-CN"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 latinLnBrk="0">
              <a:buNone/>
              <a:defRPr lang="zh-CN" sz="2400" b="0">
                <a:solidFill>
                  <a:schemeClr val="accent1"/>
                </a:solidFill>
              </a:defRPr>
            </a:lvl1pPr>
            <a:lvl2pPr marL="457200" indent="0" latinLnBrk="0">
              <a:buNone/>
              <a:defRPr lang="zh-CN" sz="2000" b="1"/>
            </a:lvl2pPr>
            <a:lvl3pPr marL="914400" indent="0" latinLnBrk="0">
              <a:buNone/>
              <a:defRPr lang="zh-CN" sz="1800" b="1"/>
            </a:lvl3pPr>
            <a:lvl4pPr marL="1371600" indent="0" latinLnBrk="0">
              <a:buNone/>
              <a:defRPr lang="zh-CN" sz="1600" b="1"/>
            </a:lvl4pPr>
            <a:lvl5pPr marL="1828800" indent="0" latinLnBrk="0">
              <a:buNone/>
              <a:defRPr lang="zh-CN" sz="1600" b="1"/>
            </a:lvl5pPr>
            <a:lvl6pPr marL="2286000" indent="0" latinLnBrk="0">
              <a:buNone/>
              <a:defRPr lang="zh-CN" sz="1600" b="1"/>
            </a:lvl6pPr>
            <a:lvl7pPr marL="2743200" indent="0" latinLnBrk="0">
              <a:buNone/>
              <a:defRPr lang="zh-CN" sz="1600" b="1"/>
            </a:lvl7pPr>
            <a:lvl8pPr marL="3200400" indent="0" latinLnBrk="0">
              <a:buNone/>
              <a:defRPr lang="zh-CN" sz="1600" b="1"/>
            </a:lvl8pPr>
            <a:lvl9pPr marL="3657600" indent="0" latinLnBrk="0">
              <a:buNone/>
              <a:defRPr lang="zh-CN"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 latinLnBrk="0">
              <a:defRPr lang="zh-CN" sz="1800"/>
            </a:lvl1pPr>
            <a:lvl2pPr latinLnBrk="0">
              <a:defRPr lang="zh-CN" sz="1600"/>
            </a:lvl2pPr>
            <a:lvl3pPr latinLnBrk="0">
              <a:defRPr lang="zh-CN" sz="1400"/>
            </a:lvl3pPr>
            <a:lvl4pPr latinLnBrk="0">
              <a:defRPr lang="zh-CN" sz="1200"/>
            </a:lvl4pPr>
            <a:lvl5pPr latinLnBrk="0">
              <a:defRPr lang="zh-CN" sz="1200"/>
            </a:lvl5pPr>
            <a:lvl6pPr latinLnBrk="0">
              <a:defRPr lang="zh-CN" sz="1200"/>
            </a:lvl6pPr>
            <a:lvl7pPr latinLnBrk="0">
              <a:defRPr lang="zh-CN" sz="1200"/>
            </a:lvl7pPr>
            <a:lvl8pPr latinLnBrk="0">
              <a:defRPr lang="zh-CN" sz="1200"/>
            </a:lvl8pPr>
            <a:lvl9pPr latinLnBrk="0">
              <a:defRPr lang="zh-CN"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40FF0622-75E4-48B8-A617-5428CA5926CE}" type="datetimeFigureOut">
              <a:t>2021/6/24</a:t>
            </a:fld>
            <a:endParaRPr lang="zh-CN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zh-CN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5541-8164-4CC7-9F2F-6F0C49BB858D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31822028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7" name="日期占位符 2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40FF0622-75E4-48B8-A617-5428CA5926CE}" type="datetimeFigureOut">
              <a:t>2021/6/24</a:t>
            </a:fld>
            <a:endParaRPr lang="zh-CN"/>
          </a:p>
        </p:txBody>
      </p:sp>
      <p:sp>
        <p:nvSpPr>
          <p:cNvPr id="5" name="页脚占位符 3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zh-CN"/>
          </a:p>
        </p:txBody>
      </p:sp>
      <p:sp>
        <p:nvSpPr>
          <p:cNvPr id="6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5541-8164-4CC7-9F2F-6F0C49BB858D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3591231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占位符 1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40FF0622-75E4-48B8-A617-5428CA5926CE}" type="datetimeFigureOut">
              <a:t>2021/6/24</a:t>
            </a:fld>
            <a:endParaRPr lang="zh-CN"/>
          </a:p>
        </p:txBody>
      </p:sp>
      <p:sp>
        <p:nvSpPr>
          <p:cNvPr id="5" name="页脚占位符 2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zh-CN"/>
          </a:p>
        </p:txBody>
      </p:sp>
      <p:sp>
        <p:nvSpPr>
          <p:cNvPr id="6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5541-8164-4CC7-9F2F-6F0C49BB858D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4515316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题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 latinLnBrk="0">
              <a:defRPr lang="zh-CN" sz="2400" b="0"/>
            </a:lvl1pPr>
          </a:lstStyle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 latinLnBrk="0">
              <a:defRPr lang="zh-CN" sz="2000"/>
            </a:lvl1pPr>
            <a:lvl2pPr latinLnBrk="0">
              <a:defRPr lang="zh-CN" sz="1800"/>
            </a:lvl2pPr>
            <a:lvl3pPr latinLnBrk="0">
              <a:defRPr lang="zh-CN" sz="1600"/>
            </a:lvl3pPr>
            <a:lvl4pPr latinLnBrk="0">
              <a:defRPr lang="zh-CN" sz="1400"/>
            </a:lvl4pPr>
            <a:lvl5pPr latinLnBrk="0">
              <a:defRPr lang="zh-CN" sz="1400"/>
            </a:lvl5pPr>
            <a:lvl6pPr latinLnBrk="0">
              <a:defRPr lang="zh-CN" sz="1400"/>
            </a:lvl6pPr>
            <a:lvl7pPr latinLnBrk="0">
              <a:defRPr lang="zh-CN" sz="1400"/>
            </a:lvl7pPr>
            <a:lvl8pPr latinLnBrk="0">
              <a:defRPr lang="zh-CN" sz="1400"/>
            </a:lvl8pPr>
            <a:lvl9pPr latinLnBrk="0">
              <a:defRPr lang="zh-CN"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 latinLnBrk="0">
              <a:buNone/>
              <a:defRPr lang="zh-CN" sz="1400"/>
            </a:lvl1pPr>
            <a:lvl2pPr marL="457200" indent="0" latinLnBrk="0">
              <a:buNone/>
              <a:defRPr lang="zh-CN" sz="1200"/>
            </a:lvl2pPr>
            <a:lvl3pPr marL="914400" indent="0" latinLnBrk="0">
              <a:buNone/>
              <a:defRPr lang="zh-CN" sz="1000"/>
            </a:lvl3pPr>
            <a:lvl4pPr marL="1371600" indent="0" latinLnBrk="0">
              <a:buNone/>
              <a:defRPr lang="zh-CN" sz="900"/>
            </a:lvl4pPr>
            <a:lvl5pPr marL="1828800" indent="0" latinLnBrk="0">
              <a:buNone/>
              <a:defRPr lang="zh-CN" sz="900"/>
            </a:lvl5pPr>
            <a:lvl6pPr marL="2286000" indent="0" latinLnBrk="0">
              <a:buNone/>
              <a:defRPr lang="zh-CN" sz="900"/>
            </a:lvl6pPr>
            <a:lvl7pPr marL="2743200" indent="0" latinLnBrk="0">
              <a:buNone/>
              <a:defRPr lang="zh-CN" sz="900"/>
            </a:lvl7pPr>
            <a:lvl8pPr marL="3200400" indent="0" latinLnBrk="0">
              <a:buNone/>
              <a:defRPr lang="zh-CN" sz="900"/>
            </a:lvl8pPr>
            <a:lvl9pPr marL="3657600" indent="0" latinLnBrk="0">
              <a:buNone/>
              <a:defRPr lang="zh-CN"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7" name="日期占位符 4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40FF0622-75E4-48B8-A617-5428CA5926CE}" type="datetimeFigureOut">
              <a:t>2021/6/24</a:t>
            </a:fld>
            <a:endParaRPr lang="zh-CN"/>
          </a:p>
        </p:txBody>
      </p:sp>
      <p:sp>
        <p:nvSpPr>
          <p:cNvPr id="5" name="页脚占位符 5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zh-CN"/>
          </a:p>
        </p:txBody>
      </p:sp>
      <p:sp>
        <p:nvSpPr>
          <p:cNvPr id="6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5541-8164-4CC7-9F2F-6F0C49BB858D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7579892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椭圆 12"/>
          <p:cNvSpPr/>
          <p:nvPr/>
        </p:nvSpPr>
        <p:spPr>
          <a:xfrm>
            <a:off x="-153988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alpha val="11000"/>
                </a:schemeClr>
              </a:gs>
              <a:gs pos="75000">
                <a:schemeClr val="accent1">
                  <a:lumMod val="60000"/>
                  <a:lumOff val="40000"/>
                  <a:alpha val="0"/>
                </a:schemeClr>
              </a:gs>
              <a:gs pos="36000">
                <a:schemeClr val="accent1">
                  <a:lumMod val="60000"/>
                  <a:lumOff val="40000"/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dirty="0">
              <a:ea typeface="Microsoft YaHei UI" panose="020B0503020204020204" pitchFamily="34" charset="-122"/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-839788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alpha val="8000"/>
                </a:schemeClr>
              </a:gs>
              <a:gs pos="71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accent1">
                  <a:lumMod val="60000"/>
                  <a:lumOff val="40000"/>
                  <a:alpha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dirty="0">
              <a:ea typeface="Microsoft YaHei UI" panose="020B0503020204020204" pitchFamily="34" charset="-122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alpha val="7000"/>
                </a:schemeClr>
              </a:gs>
              <a:gs pos="69000">
                <a:schemeClr val="accent1">
                  <a:lumMod val="60000"/>
                  <a:lumOff val="40000"/>
                  <a:alpha val="0"/>
                </a:schemeClr>
              </a:gs>
              <a:gs pos="36000">
                <a:schemeClr val="accent1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dirty="0">
              <a:ea typeface="Microsoft YaHei UI" panose="020B0503020204020204" pitchFamily="34" charset="-122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7999412" y="-457200"/>
            <a:ext cx="1600200" cy="16002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alpha val="14000"/>
                </a:schemeClr>
              </a:gs>
              <a:gs pos="73000">
                <a:schemeClr val="accent1">
                  <a:lumMod val="60000"/>
                  <a:lumOff val="40000"/>
                  <a:alpha val="0"/>
                </a:schemeClr>
              </a:gs>
              <a:gs pos="36000">
                <a:schemeClr val="accent1">
                  <a:lumMod val="60000"/>
                  <a:lumOff val="40000"/>
                  <a:alpha val="7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dirty="0">
              <a:ea typeface="Microsoft YaHei UI" panose="020B0503020204020204" pitchFamily="34" charset="-122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8609012" y="6096000"/>
            <a:ext cx="990600" cy="9906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alpha val="10000"/>
                </a:schemeClr>
              </a:gs>
              <a:gs pos="66000">
                <a:schemeClr val="accent1">
                  <a:lumMod val="60000"/>
                  <a:lumOff val="40000"/>
                  <a:alpha val="0"/>
                </a:schemeClr>
              </a:gs>
              <a:gs pos="31000">
                <a:schemeClr val="accent1">
                  <a:lumMod val="60000"/>
                  <a:lumOff val="40000"/>
                  <a:alpha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dirty="0">
              <a:ea typeface="Microsoft YaHei UI" panose="020B0503020204020204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dirty="0">
              <a:ea typeface="Microsoft YaHei UI" panose="020B0503020204020204" pitchFamily="34" charset="-122"/>
            </a:endParaRPr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45130" y="237770"/>
            <a:ext cx="9404723" cy="82454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zh-CN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53071" y="1447800"/>
            <a:ext cx="10935955" cy="4890370"/>
          </a:xfrm>
          <a:prstGeom prst="rect">
            <a:avLst/>
          </a:prstGeom>
          <a:solidFill>
            <a:schemeClr val="accent1">
              <a:lumMod val="20000"/>
              <a:lumOff val="80000"/>
              <a:alpha val="40000"/>
            </a:schemeClr>
          </a:solidFill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dirty="0"/>
              <a:t>单击此处编辑母版文本样式</a:t>
            </a:r>
          </a:p>
          <a:p>
            <a:pPr lvl="1"/>
            <a:r>
              <a:rPr lang="zh-CN" dirty="0"/>
              <a:t>第二级</a:t>
            </a:r>
          </a:p>
          <a:p>
            <a:pPr lvl="2"/>
            <a:r>
              <a:rPr lang="zh-CN" dirty="0"/>
              <a:t>第三级</a:t>
            </a:r>
          </a:p>
          <a:p>
            <a:pPr lvl="3"/>
            <a:r>
              <a:rPr lang="zh-CN" dirty="0"/>
              <a:t>第四级</a:t>
            </a:r>
          </a:p>
          <a:p>
            <a:pPr lvl="4"/>
            <a:r>
              <a:rPr lang="zh-CN" dirty="0"/>
              <a:t>第五级</a:t>
            </a:r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 latinLnBrk="0">
              <a:defRPr lang="zh-CN" sz="2800" b="0">
                <a:solidFill>
                  <a:schemeClr val="tx1">
                    <a:tint val="75000"/>
                  </a:schemeClr>
                </a:solidFill>
                <a:ea typeface="Microsoft YaHei UI" panose="020B0503020204020204" pitchFamily="34" charset="-122"/>
              </a:defRPr>
            </a:lvl1pPr>
          </a:lstStyle>
          <a:p>
            <a:fld id="{BA875541-8164-4CC7-9F2F-6F0C49BB858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56346728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70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  <p:sldLayoutId id="2147483695" r:id="rId16"/>
    <p:sldLayoutId id="2147483696" r:id="rId17"/>
    <p:sldLayoutId id="2147483697" r:id="rId18"/>
    <p:sldLayoutId id="2147483698" r:id="rId19"/>
    <p:sldLayoutId id="2147483699" r:id="rId20"/>
  </p:sldLayoutIdLst>
  <p:txStyles>
    <p:titleStyle>
      <a:lvl1pPr algn="l" defTabSz="457200" rtl="0" eaLnBrk="1" latinLnBrk="0" hangingPunct="1">
        <a:spcBef>
          <a:spcPct val="0"/>
        </a:spcBef>
        <a:buNone/>
        <a:defRPr lang="zh-CN" sz="4200" b="0" kern="1200">
          <a:solidFill>
            <a:schemeClr val="tx2"/>
          </a:solidFill>
          <a:latin typeface="+mj-lt"/>
          <a:ea typeface="Microsoft YaHei UI" panose="020B0503020204020204" pitchFamily="34" charset="-122"/>
          <a:cs typeface="+mj-cs"/>
        </a:defRPr>
      </a:lvl1pPr>
      <a:lvl2pPr eaLnBrk="1" latinLnBrk="0" hangingPunct="1">
        <a:defRPr lang="zh-CN">
          <a:solidFill>
            <a:schemeClr val="tx2"/>
          </a:solidFill>
        </a:defRPr>
      </a:lvl2pPr>
      <a:lvl3pPr eaLnBrk="1" latinLnBrk="0" hangingPunct="1">
        <a:defRPr lang="zh-CN">
          <a:solidFill>
            <a:schemeClr val="tx2"/>
          </a:solidFill>
        </a:defRPr>
      </a:lvl3pPr>
      <a:lvl4pPr eaLnBrk="1" latinLnBrk="0" hangingPunct="1">
        <a:defRPr lang="zh-CN">
          <a:solidFill>
            <a:schemeClr val="tx2"/>
          </a:solidFill>
        </a:defRPr>
      </a:lvl4pPr>
      <a:lvl5pPr eaLnBrk="1" latinLnBrk="0" hangingPunct="1">
        <a:defRPr lang="zh-CN">
          <a:solidFill>
            <a:schemeClr val="tx2"/>
          </a:solidFill>
        </a:defRPr>
      </a:lvl5pPr>
      <a:lvl6pPr eaLnBrk="1" latinLnBrk="0" hangingPunct="1">
        <a:defRPr lang="zh-CN">
          <a:solidFill>
            <a:schemeClr val="tx2"/>
          </a:solidFill>
        </a:defRPr>
      </a:lvl6pPr>
      <a:lvl7pPr eaLnBrk="1" latinLnBrk="0" hangingPunct="1">
        <a:defRPr lang="zh-CN">
          <a:solidFill>
            <a:schemeClr val="tx2"/>
          </a:solidFill>
        </a:defRPr>
      </a:lvl7pPr>
      <a:lvl8pPr eaLnBrk="1" latinLnBrk="0" hangingPunct="1">
        <a:defRPr lang="zh-CN">
          <a:solidFill>
            <a:schemeClr val="tx2"/>
          </a:solidFill>
        </a:defRPr>
      </a:lvl8pPr>
      <a:lvl9pPr eaLnBrk="1" latinLnBrk="0" hangingPunct="1">
        <a:defRPr lang="zh-CN"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80000"/>
        <a:buFont typeface="Wingdings 3" charset="2"/>
        <a:buChar char=""/>
        <a:defRPr lang="zh-CN" sz="2800" b="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Microsoft YaHei UI" panose="020B0503020204020204" pitchFamily="34" charset="-122"/>
          <a:cs typeface="+mj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80000"/>
        <a:buFont typeface="Wingdings 3" charset="2"/>
        <a:buChar char=""/>
        <a:defRPr lang="zh-CN" sz="1800" b="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Microsoft YaHei UI" panose="020B0503020204020204" pitchFamily="34" charset="-122"/>
          <a:cs typeface="+mj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80000"/>
        <a:buFont typeface="Wingdings 3" charset="2"/>
        <a:buChar char=""/>
        <a:defRPr lang="zh-CN" sz="1600" b="0" kern="1200">
          <a:solidFill>
            <a:schemeClr val="tx1"/>
          </a:solidFill>
          <a:latin typeface="+mj-lt"/>
          <a:ea typeface="Microsoft YaHei UI" panose="020B0503020204020204" pitchFamily="34" charset="-122"/>
          <a:cs typeface="+mj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80000"/>
        <a:buFont typeface="Wingdings 3" charset="2"/>
        <a:buChar char=""/>
        <a:defRPr lang="zh-CN" sz="1400" b="0" kern="1200">
          <a:solidFill>
            <a:schemeClr val="tx1"/>
          </a:solidFill>
          <a:latin typeface="+mj-lt"/>
          <a:ea typeface="Microsoft YaHei UI" panose="020B0503020204020204" pitchFamily="34" charset="-122"/>
          <a:cs typeface="+mj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80000"/>
        <a:buFont typeface="Wingdings 3" charset="2"/>
        <a:buChar char=""/>
        <a:defRPr lang="zh-CN" sz="1400" b="0" kern="1200">
          <a:solidFill>
            <a:schemeClr val="tx1"/>
          </a:solidFill>
          <a:latin typeface="+mj-lt"/>
          <a:ea typeface="Microsoft YaHei UI" panose="020B0503020204020204" pitchFamily="34" charset="-122"/>
          <a:cs typeface="+mj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80000"/>
        <a:buFont typeface="Wingdings 3" charset="2"/>
        <a:buChar char=""/>
        <a:defRPr lang="zh-CN" sz="1200" b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80000"/>
        <a:buFont typeface="Wingdings 3" charset="2"/>
        <a:buChar char=""/>
        <a:defRPr lang="zh-CN" sz="1200" b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80000"/>
        <a:buFont typeface="Wingdings 3" charset="2"/>
        <a:buChar char=""/>
        <a:defRPr lang="zh-CN" sz="1200" b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80000"/>
        <a:buFont typeface="Wingdings 3" charset="2"/>
        <a:buChar char=""/>
        <a:defRPr lang="zh-CN" sz="1200" b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zh-CN"/>
      </a:defPPr>
      <a:lvl1pPr marL="0" algn="l" defTabSz="4572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7.em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6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emf"/><Relationship Id="rId4" Type="http://schemas.openxmlformats.org/officeDocument/2006/relationships/customXml" Target="../ink/ink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ustomXml" Target="../ink/ink9.xm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em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emf"/><Relationship Id="rId4" Type="http://schemas.openxmlformats.org/officeDocument/2006/relationships/customXml" Target="../ink/ink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emf"/><Relationship Id="rId4" Type="http://schemas.openxmlformats.org/officeDocument/2006/relationships/customXml" Target="../ink/ink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emf"/><Relationship Id="rId4" Type="http://schemas.openxmlformats.org/officeDocument/2006/relationships/customXml" Target="../ink/ink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emf"/><Relationship Id="rId4" Type="http://schemas.openxmlformats.org/officeDocument/2006/relationships/customXml" Target="../ink/ink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emf"/><Relationship Id="rId5" Type="http://schemas.openxmlformats.org/officeDocument/2006/relationships/customXml" Target="../ink/ink14.xml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emf"/><Relationship Id="rId4" Type="http://schemas.openxmlformats.org/officeDocument/2006/relationships/customXml" Target="../ink/ink1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emf"/><Relationship Id="rId5" Type="http://schemas.openxmlformats.org/officeDocument/2006/relationships/customXml" Target="../ink/ink16.xml"/><Relationship Id="rId4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emf"/><Relationship Id="rId5" Type="http://schemas.openxmlformats.org/officeDocument/2006/relationships/customXml" Target="../ink/ink17.xml"/><Relationship Id="rId4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emf"/><Relationship Id="rId5" Type="http://schemas.openxmlformats.org/officeDocument/2006/relationships/customXml" Target="../ink/ink18.xml"/><Relationship Id="rId4" Type="http://schemas.openxmlformats.org/officeDocument/2006/relationships/image" Target="../media/image4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emf"/><Relationship Id="rId5" Type="http://schemas.openxmlformats.org/officeDocument/2006/relationships/customXml" Target="../ink/ink1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emf"/><Relationship Id="rId3" Type="http://schemas.openxmlformats.org/officeDocument/2006/relationships/diagramLayout" Target="../diagrams/layout1.xml"/><Relationship Id="rId7" Type="http://schemas.openxmlformats.org/officeDocument/2006/relationships/customXml" Target="../ink/ink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emf"/><Relationship Id="rId5" Type="http://schemas.openxmlformats.org/officeDocument/2006/relationships/customXml" Target="../ink/ink3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emf"/><Relationship Id="rId3" Type="http://schemas.openxmlformats.org/officeDocument/2006/relationships/image" Target="../media/image9.png"/><Relationship Id="rId7" Type="http://schemas.openxmlformats.org/officeDocument/2006/relationships/customXml" Target="../ink/ink4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emf"/><Relationship Id="rId3" Type="http://schemas.openxmlformats.org/officeDocument/2006/relationships/image" Target="../media/image14.png"/><Relationship Id="rId7" Type="http://schemas.openxmlformats.org/officeDocument/2006/relationships/customXml" Target="../ink/ink5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479177" y="3506598"/>
            <a:ext cx="8825658" cy="2218773"/>
          </a:xfrm>
        </p:spPr>
        <p:txBody>
          <a:bodyPr>
            <a:normAutofit fontScale="77500" lnSpcReduction="20000"/>
          </a:bodyPr>
          <a:lstStyle/>
          <a:p>
            <a:pPr algn="ctr">
              <a:lnSpc>
                <a:spcPct val="150000"/>
              </a:lnSpc>
            </a:pPr>
            <a:r>
              <a:rPr lang="zh-CN" altLang="en-US" sz="3600" b="1" dirty="0">
                <a:solidFill>
                  <a:srgbClr val="FFC000"/>
                </a:solidFill>
              </a:rPr>
              <a:t>信息学院</a:t>
            </a:r>
            <a:r>
              <a:rPr lang="zh-CN" altLang="zh-CN" sz="3600" b="1" dirty="0">
                <a:solidFill>
                  <a:srgbClr val="FFC000"/>
                </a:solidFill>
              </a:rPr>
              <a:t>| </a:t>
            </a:r>
            <a:r>
              <a:rPr lang="zh-CN" altLang="en-US" sz="3600" b="1" dirty="0">
                <a:solidFill>
                  <a:srgbClr val="FFC000"/>
                </a:solidFill>
              </a:rPr>
              <a:t>在线编程</a:t>
            </a:r>
            <a:r>
              <a:rPr lang="zh-CN" altLang="en-US" sz="3600" b="1" dirty="0" smtClean="0">
                <a:solidFill>
                  <a:srgbClr val="FFC000"/>
                </a:solidFill>
              </a:rPr>
              <a:t>实践</a:t>
            </a:r>
            <a:endParaRPr lang="en-US" altLang="zh-CN" sz="3600" b="1" dirty="0" smtClean="0">
              <a:solidFill>
                <a:srgbClr val="FFC000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zh-CN" sz="3600" b="1" cap="none" dirty="0" smtClean="0">
                <a:solidFill>
                  <a:srgbClr val="FFC000"/>
                </a:solidFill>
              </a:rPr>
              <a:t>By Andy</a:t>
            </a:r>
            <a:r>
              <a:rPr lang="zh-CN" altLang="en-US" sz="3600" b="1" cap="none" dirty="0" smtClean="0">
                <a:solidFill>
                  <a:srgbClr val="FFC000"/>
                </a:solidFill>
              </a:rPr>
              <a:t> </a:t>
            </a:r>
            <a:r>
              <a:rPr lang="en-US" altLang="zh-CN" sz="3600" b="1" cap="none" dirty="0" smtClean="0">
                <a:solidFill>
                  <a:srgbClr val="FFC000"/>
                </a:solidFill>
              </a:rPr>
              <a:t>&amp; lifeboat</a:t>
            </a:r>
            <a:endParaRPr lang="en-US" altLang="zh-CN" sz="3600" b="1" dirty="0">
              <a:solidFill>
                <a:srgbClr val="FFC000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zh-CN" sz="3600" b="1" dirty="0">
                <a:solidFill>
                  <a:srgbClr val="FFC000"/>
                </a:solidFill>
              </a:rPr>
              <a:t>2021</a:t>
            </a:r>
            <a:r>
              <a:rPr lang="zh-CN" altLang="en-US" sz="3600" b="1" dirty="0" smtClean="0">
                <a:solidFill>
                  <a:srgbClr val="FFC000"/>
                </a:solidFill>
              </a:rPr>
              <a:t>年</a:t>
            </a:r>
            <a:r>
              <a:rPr lang="en-US" altLang="zh-CN" sz="3600" b="1" dirty="0">
                <a:solidFill>
                  <a:srgbClr val="FFC000"/>
                </a:solidFill>
              </a:rPr>
              <a:t>6</a:t>
            </a:r>
            <a:r>
              <a:rPr lang="zh-CN" altLang="en-US" sz="3600" b="1" dirty="0" smtClean="0">
                <a:solidFill>
                  <a:srgbClr val="FFC000"/>
                </a:solidFill>
              </a:rPr>
              <a:t>月</a:t>
            </a:r>
            <a:endParaRPr lang="en-US" altLang="zh-CN" sz="3600" b="1" dirty="0">
              <a:solidFill>
                <a:srgbClr val="FFC000"/>
              </a:solidFill>
            </a:endParaRPr>
          </a:p>
        </p:txBody>
      </p:sp>
      <p:sp>
        <p:nvSpPr>
          <p:cNvPr id="4" name="标题 3">
            <a:extLst>
              <a:ext uri="{FF2B5EF4-FFF2-40B4-BE49-F238E27FC236}">
                <a16:creationId xmlns="" xmlns:a16="http://schemas.microsoft.com/office/drawing/2014/main" id="{6E241F11-C3AA-4468-B49C-A0A93AC0DF16}"/>
              </a:ext>
            </a:extLst>
          </p:cNvPr>
          <p:cNvSpPr txBox="1">
            <a:spLocks/>
          </p:cNvSpPr>
          <p:nvPr/>
        </p:nvSpPr>
        <p:spPr>
          <a:xfrm>
            <a:off x="1041807" y="1674006"/>
            <a:ext cx="9582952" cy="118689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lang="zh-CN" sz="7200" b="0" kern="1200">
                <a:solidFill>
                  <a:schemeClr val="tx2"/>
                </a:solidFill>
                <a:latin typeface="+mj-lt"/>
                <a:ea typeface="Microsoft YaHei UI" panose="020B0503020204020204" pitchFamily="34" charset="-122"/>
                <a:cs typeface="+mj-cs"/>
              </a:defRPr>
            </a:lvl1pPr>
            <a:lvl2pPr eaLnBrk="1" latinLnBrk="0" hangingPunct="1">
              <a:defRPr lang="zh-CN">
                <a:solidFill>
                  <a:schemeClr val="tx2"/>
                </a:solidFill>
              </a:defRPr>
            </a:lvl2pPr>
            <a:lvl3pPr eaLnBrk="1" latinLnBrk="0" hangingPunct="1">
              <a:defRPr lang="zh-CN">
                <a:solidFill>
                  <a:schemeClr val="tx2"/>
                </a:solidFill>
              </a:defRPr>
            </a:lvl3pPr>
            <a:lvl4pPr eaLnBrk="1" latinLnBrk="0" hangingPunct="1">
              <a:defRPr lang="zh-CN">
                <a:solidFill>
                  <a:schemeClr val="tx2"/>
                </a:solidFill>
              </a:defRPr>
            </a:lvl4pPr>
            <a:lvl5pPr eaLnBrk="1" latinLnBrk="0" hangingPunct="1">
              <a:defRPr lang="zh-CN">
                <a:solidFill>
                  <a:schemeClr val="tx2"/>
                </a:solidFill>
              </a:defRPr>
            </a:lvl5pPr>
            <a:lvl6pPr eaLnBrk="1" latinLnBrk="0" hangingPunct="1">
              <a:defRPr lang="zh-CN">
                <a:solidFill>
                  <a:schemeClr val="tx2"/>
                </a:solidFill>
              </a:defRPr>
            </a:lvl6pPr>
            <a:lvl7pPr eaLnBrk="1" latinLnBrk="0" hangingPunct="1">
              <a:defRPr lang="zh-CN">
                <a:solidFill>
                  <a:schemeClr val="tx2"/>
                </a:solidFill>
              </a:defRPr>
            </a:lvl7pPr>
            <a:lvl8pPr eaLnBrk="1" latinLnBrk="0" hangingPunct="1">
              <a:defRPr lang="zh-CN">
                <a:solidFill>
                  <a:schemeClr val="tx2"/>
                </a:solidFill>
              </a:defRPr>
            </a:lvl8pPr>
            <a:lvl9pPr eaLnBrk="1" latinLnBrk="0" hangingPunct="1">
              <a:defRPr lang="zh-CN"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altLang="zh-CN" sz="5400" dirty="0">
                <a:solidFill>
                  <a:schemeClr val="tx1"/>
                </a:solidFill>
              </a:rPr>
              <a:t>C++</a:t>
            </a:r>
            <a:r>
              <a:rPr lang="zh-CN" altLang="en-US" sz="5400" dirty="0">
                <a:solidFill>
                  <a:schemeClr val="tx1"/>
                </a:solidFill>
              </a:rPr>
              <a:t>程序设计实践</a:t>
            </a:r>
          </a:p>
        </p:txBody>
      </p:sp>
    </p:spTree>
    <p:extLst>
      <p:ext uri="{BB962C8B-B14F-4D97-AF65-F5344CB8AC3E}">
        <p14:creationId xmlns:p14="http://schemas.microsoft.com/office/powerpoint/2010/main" val="2786057293"/>
      </p:ext>
    </p:extLst>
  </p:cSld>
  <p:clrMapOvr>
    <a:masterClrMapping/>
  </p:clrMapOvr>
  <p:transition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递归</a:t>
            </a:r>
            <a:r>
              <a:rPr lang="en-US" altLang="zh-CN" dirty="0"/>
              <a:t>: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5130" y="1157102"/>
            <a:ext cx="2510109" cy="271335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821" y="3965243"/>
            <a:ext cx="2524418" cy="282289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9813" y="1706430"/>
            <a:ext cx="3449908" cy="367026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2175" y="1706430"/>
            <a:ext cx="3278459" cy="368989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xmlns="" id="{081C699E-E077-4B33-9C11-7AE4D4072304}"/>
                  </a:ext>
                </a:extLst>
              </p14:cNvPr>
              <p14:cNvContentPartPr/>
              <p14:nvPr/>
            </p14:nvContentPartPr>
            <p14:xfrm>
              <a:off x="1143000" y="2229120"/>
              <a:ext cx="8677800" cy="400068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081C699E-E077-4B33-9C11-7AE4D407230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33640" y="2219760"/>
                <a:ext cx="8696520" cy="4019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55244940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参考代码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5130" y="1243187"/>
            <a:ext cx="8695675" cy="284931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/>
          <a:srcRect r="5997"/>
          <a:stretch/>
        </p:blipFill>
        <p:spPr>
          <a:xfrm>
            <a:off x="645130" y="4273366"/>
            <a:ext cx="8677290" cy="212743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xmlns="" id="{3E3E1AB1-196D-4BAE-8101-8D238F2C5EF0}"/>
                  </a:ext>
                </a:extLst>
              </p14:cNvPr>
              <p14:cNvContentPartPr/>
              <p14:nvPr/>
            </p14:nvContentPartPr>
            <p14:xfrm>
              <a:off x="1104840" y="2448000"/>
              <a:ext cx="6515640" cy="352476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3E3E1AB1-196D-4BAE-8101-8D238F2C5EF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95480" y="2438640"/>
                <a:ext cx="6534360" cy="3543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30340120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13813" y="408214"/>
            <a:ext cx="10738600" cy="1126672"/>
          </a:xfrm>
        </p:spPr>
        <p:txBody>
          <a:bodyPr/>
          <a:lstStyle/>
          <a:p>
            <a:r>
              <a:rPr lang="en-US" altLang="zh-CN" sz="3200" i="1" dirty="0"/>
              <a:t>void</a:t>
            </a:r>
            <a:r>
              <a:rPr lang="en-US" altLang="zh-CN" sz="3200" dirty="0"/>
              <a:t> </a:t>
            </a:r>
            <a:r>
              <a:rPr lang="en-US" altLang="zh-CN" sz="36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Hanoi</a:t>
            </a:r>
            <a:r>
              <a:rPr lang="en-US" altLang="zh-CN" sz="3200" dirty="0"/>
              <a:t>(</a:t>
            </a:r>
            <a:r>
              <a:rPr lang="en-US" altLang="zh-CN" sz="3200" i="1" dirty="0" err="1"/>
              <a:t>int</a:t>
            </a:r>
            <a:r>
              <a:rPr lang="en-US" altLang="zh-CN" sz="3200" dirty="0"/>
              <a:t> </a:t>
            </a:r>
            <a:r>
              <a:rPr lang="en-US" altLang="zh-CN" sz="4000" b="1" i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</a:t>
            </a:r>
            <a:r>
              <a:rPr lang="en-US" altLang="zh-CN" sz="3200" dirty="0"/>
              <a:t>, </a:t>
            </a:r>
            <a:r>
              <a:rPr lang="en-US" altLang="zh-CN" sz="3200" i="1" dirty="0"/>
              <a:t>char</a:t>
            </a:r>
            <a:r>
              <a:rPr lang="en-US" altLang="zh-CN" sz="3200" dirty="0"/>
              <a:t> </a:t>
            </a:r>
            <a:r>
              <a:rPr lang="en-US" altLang="zh-CN" sz="4000" b="1" i="1" dirty="0" err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start</a:t>
            </a:r>
            <a:r>
              <a:rPr lang="en-US" altLang="zh-CN" sz="3200" dirty="0" err="1"/>
              <a:t>,</a:t>
            </a:r>
            <a:r>
              <a:rPr lang="en-US" altLang="zh-CN" sz="3200" i="1" dirty="0" err="1"/>
              <a:t>char</a:t>
            </a:r>
            <a:r>
              <a:rPr lang="en-US" altLang="zh-CN" sz="3200" dirty="0"/>
              <a:t> </a:t>
            </a:r>
            <a:r>
              <a:rPr lang="en-US" altLang="zh-CN" sz="3600" b="1" i="1" dirty="0" err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other</a:t>
            </a:r>
            <a:r>
              <a:rPr lang="en-US" altLang="zh-CN" sz="3200" dirty="0" err="1"/>
              <a:t>,</a:t>
            </a:r>
            <a:r>
              <a:rPr lang="en-US" altLang="zh-CN" sz="3200" i="1" dirty="0" err="1"/>
              <a:t>char</a:t>
            </a:r>
            <a:r>
              <a:rPr lang="en-US" altLang="zh-CN" sz="3200" dirty="0"/>
              <a:t> </a:t>
            </a:r>
            <a:r>
              <a:rPr lang="en-US" altLang="zh-CN" sz="4000" b="1" i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target</a:t>
            </a:r>
            <a:r>
              <a:rPr lang="en-US" altLang="zh-CN" sz="3200" dirty="0"/>
              <a:t>)</a:t>
            </a:r>
            <a:br>
              <a:rPr lang="en-US" altLang="zh-CN" sz="3200" dirty="0"/>
            </a:br>
            <a:r>
              <a:rPr lang="zh-CN" altLang="en-US" sz="3200" dirty="0"/>
              <a:t>将</a:t>
            </a:r>
            <a:r>
              <a:rPr lang="en-US" altLang="zh-CN" sz="3200" b="1" i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start</a:t>
            </a:r>
            <a:r>
              <a:rPr lang="zh-CN" altLang="en-US" sz="3200" dirty="0"/>
              <a:t>上的</a:t>
            </a:r>
            <a:r>
              <a:rPr lang="en-US" altLang="zh-CN" sz="3200" dirty="0"/>
              <a:t>n</a:t>
            </a:r>
            <a:r>
              <a:rPr lang="zh-CN" altLang="en-US" sz="3200" dirty="0"/>
              <a:t>个盘子，以</a:t>
            </a:r>
            <a:r>
              <a:rPr lang="en-US" altLang="zh-CN" sz="3200" b="1" i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other</a:t>
            </a:r>
            <a:r>
              <a:rPr lang="zh-CN" altLang="en-US" sz="3200" dirty="0"/>
              <a:t>为中转，移动到</a:t>
            </a:r>
            <a:r>
              <a:rPr lang="en-US" altLang="zh-CN" sz="3200" b="1" i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target</a:t>
            </a:r>
            <a:endParaRPr lang="zh-CN" altLang="en-US" sz="3200" dirty="0"/>
          </a:p>
        </p:txBody>
      </p:sp>
      <p:pic>
        <p:nvPicPr>
          <p:cNvPr id="7" name="内容占位符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5240" y="1854877"/>
            <a:ext cx="10681484" cy="411102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xmlns="" id="{64758A8C-1886-4D6F-8E8E-E4EABFB5D0E0}"/>
                  </a:ext>
                </a:extLst>
              </p14:cNvPr>
              <p14:cNvContentPartPr/>
              <p14:nvPr/>
            </p14:nvContentPartPr>
            <p14:xfrm>
              <a:off x="552600" y="1457280"/>
              <a:ext cx="10039680" cy="435348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64758A8C-1886-4D6F-8E8E-E4EABFB5D0E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43240" y="1447920"/>
                <a:ext cx="10058400" cy="4372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58449356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solidFill>
            <a:srgbClr val="00B050"/>
          </a:solidFill>
        </p:spPr>
        <p:txBody>
          <a:bodyPr/>
          <a:lstStyle/>
          <a:p>
            <a:pPr algn="ctr"/>
            <a:r>
              <a:rPr lang="en-US" altLang="zh-CN" dirty="0"/>
              <a:t>Accept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97229" y="1213624"/>
            <a:ext cx="7102166" cy="554746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xmlns="" id="{C48B0F13-A335-45F5-8FCA-41095956FCE9}"/>
                  </a:ext>
                </a:extLst>
              </p14:cNvPr>
              <p14:cNvContentPartPr/>
              <p14:nvPr/>
            </p14:nvContentPartPr>
            <p14:xfrm>
              <a:off x="7095960" y="4114800"/>
              <a:ext cx="972000" cy="45756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C48B0F13-A335-45F5-8FCA-41095956FCE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086600" y="4105440"/>
                <a:ext cx="990720" cy="476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70223192"/>
      </p:ext>
    </p:extLst>
  </p:cSld>
  <p:clrMapOvr>
    <a:masterClrMapping/>
  </p:clrMapOvr>
  <p:transition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929066" y="5530799"/>
            <a:ext cx="8772495" cy="825396"/>
          </a:xfrm>
          <a:solidFill>
            <a:schemeClr val="accent4">
              <a:lumMod val="75000"/>
            </a:schemeClr>
          </a:solidFill>
        </p:spPr>
        <p:txBody>
          <a:bodyPr/>
          <a:lstStyle/>
          <a:p>
            <a:pPr algn="ctr"/>
            <a:r>
              <a:rPr lang="zh-CN" altLang="en-US" sz="5400" dirty="0"/>
              <a:t>例题</a:t>
            </a:r>
            <a:r>
              <a:rPr lang="en-US" altLang="zh-CN" sz="5400" dirty="0"/>
              <a:t>2 </a:t>
            </a:r>
            <a:r>
              <a:rPr lang="zh-CN" altLang="en-US" sz="5400" dirty="0"/>
              <a:t>汉诺塔</a:t>
            </a:r>
            <a:r>
              <a:rPr lang="en-US" altLang="zh-CN" sz="5400" dirty="0"/>
              <a:t>II</a:t>
            </a:r>
            <a:endParaRPr lang="zh-CN" altLang="en-US" sz="5400" dirty="0"/>
          </a:p>
        </p:txBody>
      </p:sp>
      <p:pic>
        <p:nvPicPr>
          <p:cNvPr id="5" name="Picture 2" descr="imag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4117" y="616270"/>
            <a:ext cx="8242392" cy="4735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8534480"/>
      </p:ext>
    </p:extLst>
  </p:cSld>
  <p:clrMapOvr>
    <a:masterClrMapping/>
  </p:clrMapOvr>
  <p:transition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汉诺塔</a:t>
            </a:r>
            <a:r>
              <a:rPr lang="en-US" altLang="zh-CN" dirty="0"/>
              <a:t>II</a:t>
            </a:r>
            <a:endParaRPr lang="zh-CN" altLang="en-US" dirty="0"/>
          </a:p>
        </p:txBody>
      </p:sp>
      <p:pic>
        <p:nvPicPr>
          <p:cNvPr id="1026" name="Picture 2" descr="imag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710" y="2069096"/>
            <a:ext cx="3581182" cy="2057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内容占位符 2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202369" y="2069096"/>
            <a:ext cx="7194177" cy="340049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xmlns="" id="{A0CE9267-65D2-44C7-9461-FB9FEA04B13A}"/>
                  </a:ext>
                </a:extLst>
              </p14:cNvPr>
              <p14:cNvContentPartPr/>
              <p14:nvPr/>
            </p14:nvContentPartPr>
            <p14:xfrm>
              <a:off x="3676680" y="2638440"/>
              <a:ext cx="6696360" cy="267696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A0CE9267-65D2-44C7-9461-FB9FEA04B13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667320" y="2629080"/>
                <a:ext cx="6715080" cy="2695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67565685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5130" y="237770"/>
            <a:ext cx="9837813" cy="824549"/>
          </a:xfrm>
        </p:spPr>
        <p:txBody>
          <a:bodyPr/>
          <a:lstStyle/>
          <a:p>
            <a:r>
              <a:rPr lang="en-US" altLang="zh-CN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 a b c </a:t>
            </a:r>
            <a:r>
              <a:rPr lang="zh-CN" altLang="en-US" dirty="0"/>
              <a:t>把</a:t>
            </a:r>
            <a:r>
              <a:rPr lang="en-US" altLang="zh-CN" dirty="0"/>
              <a:t>3</a:t>
            </a:r>
            <a:r>
              <a:rPr lang="zh-CN" altLang="en-US" dirty="0"/>
              <a:t>个盘子从</a:t>
            </a:r>
            <a:r>
              <a:rPr lang="en-US" altLang="zh-CN" dirty="0"/>
              <a:t>a</a:t>
            </a:r>
            <a:r>
              <a:rPr lang="zh-CN" altLang="en-US" dirty="0"/>
              <a:t>移至</a:t>
            </a:r>
            <a:r>
              <a:rPr lang="en-US" altLang="zh-CN" dirty="0"/>
              <a:t>c</a:t>
            </a:r>
            <a:r>
              <a:rPr lang="zh-CN" altLang="en-US" dirty="0"/>
              <a:t/>
            </a:r>
            <a:br>
              <a:rPr lang="zh-CN" altLang="en-US" dirty="0"/>
            </a:br>
            <a:endParaRPr lang="zh-CN" altLang="en-US" dirty="0"/>
          </a:p>
        </p:txBody>
      </p:sp>
      <p:pic>
        <p:nvPicPr>
          <p:cNvPr id="7" name="内容占位符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64035" y="1320170"/>
            <a:ext cx="3780606" cy="415358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129" y="1320171"/>
            <a:ext cx="4387332" cy="4153581"/>
          </a:xfrm>
          <a:prstGeom prst="rect">
            <a:avLst/>
          </a:prstGeom>
        </p:spPr>
      </p:pic>
      <p:sp>
        <p:nvSpPr>
          <p:cNvPr id="5" name="标题 1"/>
          <p:cNvSpPr txBox="1">
            <a:spLocks/>
          </p:cNvSpPr>
          <p:nvPr/>
        </p:nvSpPr>
        <p:spPr>
          <a:xfrm>
            <a:off x="645129" y="5731604"/>
            <a:ext cx="9837813" cy="824549"/>
          </a:xfrm>
          <a:prstGeom prst="rect">
            <a:avLst/>
          </a:prstGeom>
          <a:solidFill>
            <a:srgbClr val="7030A0"/>
          </a:solidFill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lang="zh-CN" sz="4200" b="0" kern="1200">
                <a:solidFill>
                  <a:schemeClr val="tx2"/>
                </a:solidFill>
                <a:latin typeface="+mj-lt"/>
                <a:ea typeface="Microsoft YaHei UI" panose="020B0503020204020204" pitchFamily="34" charset="-122"/>
                <a:cs typeface="+mj-cs"/>
              </a:defRPr>
            </a:lvl1pPr>
            <a:lvl2pPr eaLnBrk="1" latinLnBrk="0" hangingPunct="1">
              <a:defRPr lang="zh-CN">
                <a:solidFill>
                  <a:schemeClr val="tx2"/>
                </a:solidFill>
              </a:defRPr>
            </a:lvl2pPr>
            <a:lvl3pPr eaLnBrk="1" latinLnBrk="0" hangingPunct="1">
              <a:defRPr lang="zh-CN">
                <a:solidFill>
                  <a:schemeClr val="tx2"/>
                </a:solidFill>
              </a:defRPr>
            </a:lvl3pPr>
            <a:lvl4pPr eaLnBrk="1" latinLnBrk="0" hangingPunct="1">
              <a:defRPr lang="zh-CN">
                <a:solidFill>
                  <a:schemeClr val="tx2"/>
                </a:solidFill>
              </a:defRPr>
            </a:lvl4pPr>
            <a:lvl5pPr eaLnBrk="1" latinLnBrk="0" hangingPunct="1">
              <a:defRPr lang="zh-CN">
                <a:solidFill>
                  <a:schemeClr val="tx2"/>
                </a:solidFill>
              </a:defRPr>
            </a:lvl5pPr>
            <a:lvl6pPr eaLnBrk="1" latinLnBrk="0" hangingPunct="1">
              <a:defRPr lang="zh-CN">
                <a:solidFill>
                  <a:schemeClr val="tx2"/>
                </a:solidFill>
              </a:defRPr>
            </a:lvl6pPr>
            <a:lvl7pPr eaLnBrk="1" latinLnBrk="0" hangingPunct="1">
              <a:defRPr lang="zh-CN">
                <a:solidFill>
                  <a:schemeClr val="tx2"/>
                </a:solidFill>
              </a:defRPr>
            </a:lvl7pPr>
            <a:lvl8pPr eaLnBrk="1" latinLnBrk="0" hangingPunct="1">
              <a:defRPr lang="zh-CN">
                <a:solidFill>
                  <a:schemeClr val="tx2"/>
                </a:solidFill>
              </a:defRPr>
            </a:lvl8pPr>
            <a:lvl9pPr eaLnBrk="1" latinLnBrk="0" hangingPunct="1">
              <a:defRPr lang="zh-CN">
                <a:solidFill>
                  <a:schemeClr val="tx2"/>
                </a:solidFill>
              </a:defRPr>
            </a:lvl9pPr>
          </a:lstStyle>
          <a:p>
            <a:r>
              <a:rPr lang="zh-CN" altLang="en-U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输出</a:t>
            </a:r>
            <a:r>
              <a:rPr lang="en-US" altLang="zh-CN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1:a-&gt;c </a:t>
            </a:r>
            <a:r>
              <a:rPr lang="zh-CN" altLang="en-US" dirty="0"/>
              <a:t>把编号为</a:t>
            </a:r>
            <a:r>
              <a:rPr lang="en-US" altLang="zh-CN" dirty="0"/>
              <a:t>1</a:t>
            </a:r>
            <a:r>
              <a:rPr lang="zh-CN" altLang="en-US" dirty="0"/>
              <a:t>的盘子从</a:t>
            </a:r>
            <a:r>
              <a:rPr lang="en-US" altLang="zh-CN" dirty="0"/>
              <a:t>a</a:t>
            </a:r>
            <a:r>
              <a:rPr lang="zh-CN" altLang="en-US" dirty="0"/>
              <a:t>移至</a:t>
            </a:r>
            <a:r>
              <a:rPr lang="en-US" altLang="zh-CN" dirty="0"/>
              <a:t>c</a:t>
            </a:r>
            <a:r>
              <a:rPr lang="zh-CN" altLang="en-US" dirty="0"/>
              <a:t>。</a:t>
            </a:r>
            <a:br>
              <a:rPr lang="zh-CN" altLang="en-US" dirty="0"/>
            </a:br>
            <a:endParaRPr lang="zh-CN" alt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xmlns="" id="{0C43238C-A1E7-44B7-873D-8DBE9B6E1D3A}"/>
                  </a:ext>
                </a:extLst>
              </p14:cNvPr>
              <p14:cNvContentPartPr/>
              <p14:nvPr/>
            </p14:nvContentPartPr>
            <p14:xfrm>
              <a:off x="1085760" y="857520"/>
              <a:ext cx="5772600" cy="419112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0C43238C-A1E7-44B7-873D-8DBE9B6E1D3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76400" y="848160"/>
                <a:ext cx="5791320" cy="4209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95051850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参考代码</a:t>
            </a: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5130" y="1262701"/>
            <a:ext cx="8355648" cy="28632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130" y="4246756"/>
            <a:ext cx="8202246" cy="249973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xmlns="" id="{E7EE5FD7-04EE-426A-AF47-E2C42260755D}"/>
                  </a:ext>
                </a:extLst>
              </p14:cNvPr>
              <p14:cNvContentPartPr/>
              <p14:nvPr/>
            </p14:nvContentPartPr>
            <p14:xfrm>
              <a:off x="1085760" y="2924280"/>
              <a:ext cx="6067800" cy="344844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E7EE5FD7-04EE-426A-AF47-E2C42260755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76400" y="2914920"/>
                <a:ext cx="6086520" cy="3467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2746048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7793" y="5835683"/>
            <a:ext cx="9404723" cy="824549"/>
          </a:xfrm>
        </p:spPr>
        <p:txBody>
          <a:bodyPr/>
          <a:lstStyle/>
          <a:p>
            <a:r>
              <a:rPr lang="zh-CN" altLang="en-US" dirty="0"/>
              <a:t>最下层的盘子编号是 </a:t>
            </a:r>
            <a:r>
              <a:rPr lang="en-US" altLang="zh-CN" dirty="0"/>
              <a:t>id + n - 1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5129" y="1212870"/>
            <a:ext cx="10404037" cy="224400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431" y="3501482"/>
            <a:ext cx="10433116" cy="218005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xmlns="" id="{BD48E3FB-02FE-4CE0-8AC5-7431F756D9A8}"/>
                  </a:ext>
                </a:extLst>
              </p14:cNvPr>
              <p14:cNvContentPartPr/>
              <p14:nvPr/>
            </p14:nvContentPartPr>
            <p14:xfrm>
              <a:off x="390600" y="2562480"/>
              <a:ext cx="7001280" cy="397224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BD48E3FB-02FE-4CE0-8AC5-7431F756D9A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81240" y="2553120"/>
                <a:ext cx="7020000" cy="3990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386903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solidFill>
            <a:srgbClr val="00B050"/>
          </a:solidFill>
        </p:spPr>
        <p:txBody>
          <a:bodyPr/>
          <a:lstStyle/>
          <a:p>
            <a:pPr algn="ctr"/>
            <a:r>
              <a:rPr lang="en-US" altLang="zh-CN" dirty="0"/>
              <a:t>Accept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4009" y="1224775"/>
            <a:ext cx="6953942" cy="5437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379161"/>
      </p:ext>
    </p:extLst>
  </p:cSld>
  <p:clrMapOvr>
    <a:masterClrMapping/>
  </p:clrMapOvr>
  <p:transition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129789" y="1929328"/>
            <a:ext cx="9582952" cy="1186892"/>
          </a:xfrm>
          <a:solidFill>
            <a:schemeClr val="accent4">
              <a:lumMod val="75000"/>
            </a:schemeClr>
          </a:solidFill>
        </p:spPr>
        <p:txBody>
          <a:bodyPr/>
          <a:lstStyle/>
          <a:p>
            <a:pPr algn="ctr"/>
            <a:r>
              <a:rPr lang="zh-CN" altLang="en-US" sz="5400" dirty="0"/>
              <a:t>递归的基本概念</a:t>
            </a:r>
          </a:p>
        </p:txBody>
      </p:sp>
      <p:sp>
        <p:nvSpPr>
          <p:cNvPr id="3" name="标题 3"/>
          <p:cNvSpPr txBox="1">
            <a:spLocks/>
          </p:cNvSpPr>
          <p:nvPr/>
        </p:nvSpPr>
        <p:spPr>
          <a:xfrm>
            <a:off x="1129789" y="3727648"/>
            <a:ext cx="9582952" cy="86975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lang="zh-CN" sz="4000" b="0" kern="1200" cap="none">
                <a:solidFill>
                  <a:schemeClr val="tx2"/>
                </a:solidFill>
                <a:latin typeface="+mj-lt"/>
                <a:ea typeface="Microsoft YaHei UI" panose="020B0503020204020204" pitchFamily="34" charset="-122"/>
                <a:cs typeface="+mj-cs"/>
              </a:defRPr>
            </a:lvl1pPr>
            <a:lvl2pPr eaLnBrk="1" latinLnBrk="0" hangingPunct="1">
              <a:defRPr lang="zh-CN">
                <a:solidFill>
                  <a:schemeClr val="tx2"/>
                </a:solidFill>
              </a:defRPr>
            </a:lvl2pPr>
            <a:lvl3pPr eaLnBrk="1" latinLnBrk="0" hangingPunct="1">
              <a:defRPr lang="zh-CN">
                <a:solidFill>
                  <a:schemeClr val="tx2"/>
                </a:solidFill>
              </a:defRPr>
            </a:lvl3pPr>
            <a:lvl4pPr eaLnBrk="1" latinLnBrk="0" hangingPunct="1">
              <a:defRPr lang="zh-CN">
                <a:solidFill>
                  <a:schemeClr val="tx2"/>
                </a:solidFill>
              </a:defRPr>
            </a:lvl4pPr>
            <a:lvl5pPr eaLnBrk="1" latinLnBrk="0" hangingPunct="1">
              <a:defRPr lang="zh-CN">
                <a:solidFill>
                  <a:schemeClr val="tx2"/>
                </a:solidFill>
              </a:defRPr>
            </a:lvl5pPr>
            <a:lvl6pPr eaLnBrk="1" latinLnBrk="0" hangingPunct="1">
              <a:defRPr lang="zh-CN">
                <a:solidFill>
                  <a:schemeClr val="tx2"/>
                </a:solidFill>
              </a:defRPr>
            </a:lvl6pPr>
            <a:lvl7pPr eaLnBrk="1" latinLnBrk="0" hangingPunct="1">
              <a:defRPr lang="zh-CN">
                <a:solidFill>
                  <a:schemeClr val="tx2"/>
                </a:solidFill>
              </a:defRPr>
            </a:lvl7pPr>
            <a:lvl8pPr eaLnBrk="1" latinLnBrk="0" hangingPunct="1">
              <a:defRPr lang="zh-CN">
                <a:solidFill>
                  <a:schemeClr val="tx2"/>
                </a:solidFill>
              </a:defRPr>
            </a:lvl8pPr>
            <a:lvl9pPr eaLnBrk="1" latinLnBrk="0" hangingPunct="1">
              <a:defRPr lang="zh-CN">
                <a:solidFill>
                  <a:schemeClr val="tx2"/>
                </a:solidFill>
              </a:defRPr>
            </a:lvl9pPr>
          </a:lstStyle>
          <a:p>
            <a:pPr marL="12700" algn="ctr">
              <a:lnSpc>
                <a:spcPct val="150000"/>
              </a:lnSpc>
              <a:spcBef>
                <a:spcPts val="405"/>
              </a:spcBef>
              <a:tabLst>
                <a:tab pos="355600" algn="l"/>
              </a:tabLst>
            </a:pPr>
            <a:r>
              <a:rPr lang="zh-CN" altLang="en-US" sz="4400" dirty="0">
                <a:solidFill>
                  <a:schemeClr val="tx1"/>
                </a:solidFill>
                <a:latin typeface="微软雅黑"/>
                <a:cs typeface="微软雅黑"/>
              </a:rPr>
              <a:t>一个函数调用其自身，</a:t>
            </a:r>
            <a:r>
              <a:rPr lang="zh-CN" altLang="en-US" sz="4400" spc="-15" dirty="0">
                <a:solidFill>
                  <a:schemeClr val="tx1"/>
                </a:solidFill>
                <a:latin typeface="微软雅黑"/>
                <a:cs typeface="微软雅黑"/>
              </a:rPr>
              <a:t>就</a:t>
            </a:r>
            <a:r>
              <a:rPr lang="zh-CN" altLang="en-US" sz="4400" dirty="0">
                <a:solidFill>
                  <a:schemeClr val="tx1"/>
                </a:solidFill>
                <a:latin typeface="微软雅黑"/>
                <a:cs typeface="微软雅黑"/>
              </a:rPr>
              <a:t>是递归</a:t>
            </a:r>
          </a:p>
        </p:txBody>
      </p:sp>
    </p:spTree>
    <p:extLst>
      <p:ext uri="{BB962C8B-B14F-4D97-AF65-F5344CB8AC3E}">
        <p14:creationId xmlns:p14="http://schemas.microsoft.com/office/powerpoint/2010/main" val="1721622372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595064" y="5482944"/>
            <a:ext cx="7448268" cy="1005858"/>
          </a:xfrm>
          <a:solidFill>
            <a:schemeClr val="accent4">
              <a:lumMod val="75000"/>
            </a:schemeClr>
          </a:solidFill>
        </p:spPr>
        <p:txBody>
          <a:bodyPr/>
          <a:lstStyle/>
          <a:p>
            <a:pPr algn="ctr"/>
            <a:r>
              <a:rPr lang="zh-CN" altLang="en-US" sz="5400" dirty="0"/>
              <a:t>例题</a:t>
            </a:r>
            <a:r>
              <a:rPr lang="en-US" altLang="zh-CN" sz="5400" dirty="0"/>
              <a:t>3 </a:t>
            </a:r>
            <a:r>
              <a:rPr lang="zh-CN" altLang="en-US" sz="5400" dirty="0"/>
              <a:t>排列数字</a:t>
            </a:r>
            <a:endParaRPr lang="zh-CN" altLang="en-US" sz="5400" b="1" dirty="0">
              <a:solidFill>
                <a:schemeClr val="tx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8207" y="659673"/>
            <a:ext cx="7141981" cy="469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909541"/>
      </p:ext>
    </p:extLst>
  </p:cSld>
  <p:clrMapOvr>
    <a:masterClrMapping/>
  </p:clrMapOvr>
  <p:transition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排列数字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927" y="1147120"/>
            <a:ext cx="5973426" cy="374826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927" y="4980186"/>
            <a:ext cx="2938136" cy="1362614"/>
          </a:xfrm>
          <a:prstGeom prst="rect">
            <a:avLst/>
          </a:prstGeom>
        </p:spPr>
      </p:pic>
      <p:pic>
        <p:nvPicPr>
          <p:cNvPr id="11" name="内容占位符 10"/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l="1" t="27593" r="-1669"/>
          <a:stretch/>
        </p:blipFill>
        <p:spPr>
          <a:xfrm>
            <a:off x="6458714" y="1147120"/>
            <a:ext cx="4146798" cy="442996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xmlns="" id="{80B7602F-B578-4B85-BC33-1C9FC257EE2F}"/>
                  </a:ext>
                </a:extLst>
              </p14:cNvPr>
              <p14:cNvContentPartPr/>
              <p14:nvPr/>
            </p14:nvContentPartPr>
            <p14:xfrm>
              <a:off x="771480" y="1924200"/>
              <a:ext cx="7744320" cy="301968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80B7602F-B578-4B85-BC33-1C9FC257EE2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62120" y="1914840"/>
                <a:ext cx="7763040" cy="3038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29053185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递归与回溯</a:t>
            </a:r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5130" y="1235734"/>
            <a:ext cx="8074990" cy="505355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/>
          <a:srcRect l="1" t="27593" r="-1669"/>
          <a:stretch/>
        </p:blipFill>
        <p:spPr>
          <a:xfrm>
            <a:off x="8899291" y="1235734"/>
            <a:ext cx="2301124" cy="245826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xmlns="" id="{4286B6EC-F695-4FD8-AD69-4BA2DBD31887}"/>
                  </a:ext>
                </a:extLst>
              </p14:cNvPr>
              <p14:cNvContentPartPr/>
              <p14:nvPr/>
            </p14:nvContentPartPr>
            <p14:xfrm>
              <a:off x="790560" y="1123920"/>
              <a:ext cx="6163200" cy="504864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4286B6EC-F695-4FD8-AD69-4BA2DBD3188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81200" y="1114560"/>
                <a:ext cx="6181920" cy="5067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07388594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数据结构设计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17130" y="1324295"/>
            <a:ext cx="6788607" cy="2661134"/>
          </a:xfrm>
          <a:prstGeom prst="rect">
            <a:avLst/>
          </a:prstGeom>
        </p:spPr>
      </p:pic>
      <p:pic>
        <p:nvPicPr>
          <p:cNvPr id="5" name="内容占位符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998" y="1284783"/>
            <a:ext cx="4619202" cy="2890826"/>
          </a:xfrm>
          <a:prstGeom prst="rect">
            <a:avLst/>
          </a:prstGeom>
          <a:solidFill>
            <a:schemeClr val="accent1">
              <a:lumMod val="20000"/>
              <a:lumOff val="80000"/>
              <a:alpha val="40000"/>
            </a:schemeClr>
          </a:solidFill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5423" y="4247405"/>
            <a:ext cx="5415366" cy="227096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xmlns="" id="{DB1326AE-C965-42C5-BB26-3BF686003386}"/>
                  </a:ext>
                </a:extLst>
              </p14:cNvPr>
              <p14:cNvContentPartPr/>
              <p14:nvPr/>
            </p14:nvContentPartPr>
            <p14:xfrm>
              <a:off x="952560" y="2781360"/>
              <a:ext cx="10153800" cy="284832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DB1326AE-C965-42C5-BB26-3BF68600338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43200" y="2772000"/>
                <a:ext cx="10172520" cy="2867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69788783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3076" y="237771"/>
            <a:ext cx="9666777" cy="629048"/>
          </a:xfrm>
        </p:spPr>
        <p:txBody>
          <a:bodyPr/>
          <a:lstStyle/>
          <a:p>
            <a:r>
              <a:rPr lang="zh-CN" altLang="en-US" dirty="0"/>
              <a:t>参考代码             </a:t>
            </a:r>
            <a:r>
              <a:rPr lang="en-US" altLang="zh-CN" dirty="0"/>
              <a:t>O(n!)</a:t>
            </a:r>
            <a:r>
              <a:rPr lang="zh-CN" altLang="en-US" dirty="0"/>
              <a:t>复杂度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71805" y="1351565"/>
            <a:ext cx="7138421" cy="219998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/>
          <a:srcRect t="2506"/>
          <a:stretch/>
        </p:blipFill>
        <p:spPr>
          <a:xfrm>
            <a:off x="4471806" y="3551552"/>
            <a:ext cx="7138421" cy="3185142"/>
          </a:xfrm>
          <a:prstGeom prst="rect">
            <a:avLst/>
          </a:prstGeom>
        </p:spPr>
      </p:pic>
      <p:pic>
        <p:nvPicPr>
          <p:cNvPr id="7" name="内容占位符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101" y="999862"/>
            <a:ext cx="4180281" cy="2616136"/>
          </a:xfrm>
          <a:prstGeom prst="rect">
            <a:avLst/>
          </a:prstGeom>
          <a:solidFill>
            <a:schemeClr val="accent1">
              <a:lumMod val="20000"/>
              <a:lumOff val="80000"/>
              <a:alpha val="40000"/>
            </a:schemeClr>
          </a:solidFill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xmlns="" id="{D6DCD3E5-81B1-40B2-8BE9-FEF83BC4D131}"/>
                  </a:ext>
                </a:extLst>
              </p14:cNvPr>
              <p14:cNvContentPartPr/>
              <p14:nvPr/>
            </p14:nvContentPartPr>
            <p14:xfrm>
              <a:off x="542880" y="1409760"/>
              <a:ext cx="10620720" cy="460116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D6DCD3E5-81B1-40B2-8BE9-FEF83BC4D13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3520" y="1400400"/>
                <a:ext cx="10639440" cy="4619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87414166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solidFill>
            <a:srgbClr val="00B050"/>
          </a:solidFill>
        </p:spPr>
        <p:txBody>
          <a:bodyPr/>
          <a:lstStyle/>
          <a:p>
            <a:pPr algn="ctr"/>
            <a:r>
              <a:rPr lang="en-US" altLang="zh-CN" dirty="0"/>
              <a:t>Accept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5130" y="1299881"/>
            <a:ext cx="9101794" cy="5260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816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595064" y="5482944"/>
            <a:ext cx="7448268" cy="1005858"/>
          </a:xfrm>
          <a:solidFill>
            <a:schemeClr val="accent4">
              <a:lumMod val="75000"/>
            </a:schemeClr>
          </a:solidFill>
        </p:spPr>
        <p:txBody>
          <a:bodyPr/>
          <a:lstStyle/>
          <a:p>
            <a:pPr algn="ctr"/>
            <a:r>
              <a:rPr lang="zh-CN" altLang="en-US" sz="5400" dirty="0"/>
              <a:t>例题</a:t>
            </a:r>
            <a:r>
              <a:rPr lang="en-US" altLang="zh-CN" sz="5400" dirty="0"/>
              <a:t>4 </a:t>
            </a:r>
            <a:r>
              <a:rPr lang="zh-CN" altLang="en-US" sz="5400" dirty="0"/>
              <a:t>字符全排列</a:t>
            </a:r>
            <a:endParaRPr lang="zh-CN" altLang="en-US" sz="5400" b="1" dirty="0">
              <a:solidFill>
                <a:schemeClr val="tx1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8207" y="659673"/>
            <a:ext cx="7141981" cy="469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416727"/>
      </p:ext>
    </p:extLst>
  </p:cSld>
  <p:clrMapOvr>
    <a:masterClrMapping/>
  </p:clrMapOvr>
  <p:transition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无重复字符的全排列问题</a:t>
            </a:r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0628" y="1456031"/>
            <a:ext cx="6812689" cy="374298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8359" y="1456031"/>
            <a:ext cx="1438275" cy="8763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1676" y="1456031"/>
            <a:ext cx="1164324" cy="453226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xmlns="" id="{04396BED-67B1-48C0-8EC1-F6ED69E4C423}"/>
                  </a:ext>
                </a:extLst>
              </p14:cNvPr>
              <p14:cNvContentPartPr/>
              <p14:nvPr/>
            </p14:nvContentPartPr>
            <p14:xfrm>
              <a:off x="1104840" y="1905120"/>
              <a:ext cx="8992080" cy="384840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04396BED-67B1-48C0-8EC1-F6ED69E4C42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95480" y="1895760"/>
                <a:ext cx="9010800" cy="3867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75763079"/>
      </p:ext>
    </p:extLst>
  </p:cSld>
  <p:clrMapOvr>
    <a:masterClrMapping/>
  </p:clrMapOvr>
  <p:transition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思路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与数字全排列的算法完全相同</a:t>
            </a:r>
            <a:endParaRPr lang="en-US" altLang="zh-CN" dirty="0"/>
          </a:p>
          <a:p>
            <a:r>
              <a:rPr lang="zh-CN" altLang="en-US" dirty="0"/>
              <a:t>注意字符串的存储和访问</a:t>
            </a:r>
            <a:endParaRPr lang="en-US" altLang="zh-CN" dirty="0"/>
          </a:p>
          <a:p>
            <a:r>
              <a:rPr lang="zh-CN" altLang="en-US" dirty="0"/>
              <a:t>使用</a:t>
            </a:r>
            <a:r>
              <a:rPr lang="en-US" altLang="zh-CN" b="1" dirty="0">
                <a:solidFill>
                  <a:srgbClr val="FFFF00"/>
                </a:solidFill>
              </a:rPr>
              <a:t>vector&lt;bool&gt;</a:t>
            </a:r>
            <a:r>
              <a:rPr lang="zh-CN" altLang="en-US" dirty="0"/>
              <a:t>存储状态数组</a:t>
            </a:r>
            <a:r>
              <a:rPr lang="en-US" altLang="zh-CN" dirty="0"/>
              <a:t>used</a:t>
            </a:r>
          </a:p>
          <a:p>
            <a:r>
              <a:rPr lang="zh-CN" altLang="en-US" dirty="0"/>
              <a:t>使用</a:t>
            </a:r>
            <a:r>
              <a:rPr lang="en-US" altLang="zh-CN" b="1" dirty="0">
                <a:solidFill>
                  <a:srgbClr val="FFFF00"/>
                </a:solidFill>
              </a:rPr>
              <a:t>vector&lt;string&gt;</a:t>
            </a:r>
            <a:r>
              <a:rPr lang="zh-CN" altLang="en-US" dirty="0"/>
              <a:t>存储每一个排列的结果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21791387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参考代码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1841" y="1405550"/>
            <a:ext cx="5338194" cy="4080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384560"/>
      </p:ext>
    </p:extLst>
  </p:cSld>
  <p:clrMapOvr>
    <a:masterClrMapping/>
  </p:clrMapOvr>
  <p:transition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计算</a:t>
            </a:r>
            <a:r>
              <a:rPr lang="en-US" altLang="zh-CN" dirty="0"/>
              <a:t>N!</a:t>
            </a:r>
            <a:endParaRPr lang="zh-CN" altLang="en-US" dirty="0"/>
          </a:p>
        </p:txBody>
      </p:sp>
      <p:pic>
        <p:nvPicPr>
          <p:cNvPr id="9" name="内容占位符 8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105567"/>
            <a:ext cx="6809770" cy="4674739"/>
          </a:xfrm>
          <a:prstGeom prst="rect">
            <a:avLst/>
          </a:prstGeom>
        </p:spPr>
      </p:pic>
      <p:pic>
        <p:nvPicPr>
          <p:cNvPr id="10" name="Picture 2" descr="preview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516"/>
          <a:stretch/>
        </p:blipFill>
        <p:spPr bwMode="auto">
          <a:xfrm>
            <a:off x="6809770" y="1105567"/>
            <a:ext cx="5382230" cy="2514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5354" y="3721258"/>
            <a:ext cx="2745397" cy="205904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xmlns="" id="{E46A1A8D-EBB4-4C66-A191-1C641D515FC1}"/>
                  </a:ext>
                </a:extLst>
              </p14:cNvPr>
              <p14:cNvContentPartPr/>
              <p14:nvPr/>
            </p14:nvContentPartPr>
            <p14:xfrm>
              <a:off x="1057320" y="1257480"/>
              <a:ext cx="10668240" cy="394380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E46A1A8D-EBB4-4C66-A191-1C641D515FC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47960" y="1248120"/>
                <a:ext cx="10686960" cy="3962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44528080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递归搜索</a:t>
            </a: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5130" y="1256039"/>
            <a:ext cx="6260492" cy="5184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781146"/>
      </p:ext>
    </p:extLst>
  </p:cSld>
  <p:clrMapOvr>
    <a:masterClrMapping/>
  </p:clrMapOvr>
  <p:transition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初始化和输出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5130" y="1605303"/>
            <a:ext cx="9425636" cy="4547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121289"/>
      </p:ext>
    </p:extLst>
  </p:cSld>
  <p:clrMapOvr>
    <a:masterClrMapping/>
  </p:clrMapOvr>
  <p:transition>
    <p:push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solidFill>
            <a:srgbClr val="00B050"/>
          </a:solidFill>
        </p:spPr>
        <p:txBody>
          <a:bodyPr/>
          <a:lstStyle/>
          <a:p>
            <a:pPr algn="ctr"/>
            <a:r>
              <a:rPr lang="en-US" altLang="zh-CN" dirty="0"/>
              <a:t>Accept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8772" y="1651457"/>
            <a:ext cx="10936287" cy="4457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350803"/>
      </p:ext>
    </p:extLst>
  </p:cSld>
  <p:clrMapOvr>
    <a:masterClrMapping/>
  </p:clrMapOvr>
  <p:transition>
    <p:push dir="u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方法二</a:t>
            </a:r>
            <a:r>
              <a:rPr lang="en-US" altLang="zh-CN" dirty="0"/>
              <a:t>: </a:t>
            </a:r>
            <a:r>
              <a:rPr lang="zh-CN" altLang="en-US" dirty="0"/>
              <a:t>使用</a:t>
            </a:r>
            <a:r>
              <a:rPr lang="en-US" altLang="zh-CN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next_permutation</a:t>
            </a:r>
            <a:endParaRPr lang="zh-CN" altLang="en-US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46811" y="1331799"/>
            <a:ext cx="7781423" cy="461180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83" y="1331799"/>
            <a:ext cx="3606128" cy="1920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814379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0253" y="1421675"/>
            <a:ext cx="9424245" cy="517506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645130" y="237770"/>
            <a:ext cx="9404723" cy="824549"/>
          </a:xfrm>
          <a:solidFill>
            <a:srgbClr val="00B050"/>
          </a:solidFill>
        </p:spPr>
        <p:txBody>
          <a:bodyPr/>
          <a:lstStyle/>
          <a:p>
            <a:pPr algn="ctr"/>
            <a:r>
              <a:rPr lang="en-US" altLang="zh-CN" dirty="0"/>
              <a:t>Accept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91755749"/>
      </p:ext>
    </p:extLst>
  </p:cSld>
  <p:clrMapOvr>
    <a:masterClrMapping/>
  </p:clrMapOvr>
  <p:transition>
    <p:push dir="u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595064" y="5482944"/>
            <a:ext cx="7448268" cy="1005858"/>
          </a:xfrm>
          <a:solidFill>
            <a:schemeClr val="accent4">
              <a:lumMod val="75000"/>
            </a:schemeClr>
          </a:solidFill>
        </p:spPr>
        <p:txBody>
          <a:bodyPr/>
          <a:lstStyle/>
          <a:p>
            <a:pPr algn="ctr"/>
            <a:r>
              <a:rPr lang="zh-CN" altLang="en-US" sz="5400" dirty="0"/>
              <a:t>例题</a:t>
            </a:r>
            <a:r>
              <a:rPr lang="en-US" altLang="zh-CN" sz="5400" dirty="0"/>
              <a:t>5 N</a:t>
            </a:r>
            <a:r>
              <a:rPr lang="zh-CN" altLang="en-US" sz="5400" dirty="0"/>
              <a:t>皇后问题</a:t>
            </a:r>
            <a:endParaRPr lang="zh-CN" altLang="en-US" sz="5400" b="1" dirty="0">
              <a:solidFill>
                <a:schemeClr val="tx1"/>
              </a:solidFill>
            </a:endParaRPr>
          </a:p>
        </p:txBody>
      </p:sp>
      <p:pic>
        <p:nvPicPr>
          <p:cNvPr id="6148" name="Picture 4" descr="荒野之息塞尔达公主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1484" y="1031964"/>
            <a:ext cx="7235427" cy="4064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3888614"/>
      </p:ext>
    </p:extLst>
  </p:cSld>
  <p:clrMapOvr>
    <a:masterClrMapping/>
  </p:clrMapOvr>
  <p:transition>
    <p:push dir="u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</a:t>
            </a:r>
            <a:r>
              <a:rPr lang="zh-CN" altLang="en-US" dirty="0"/>
              <a:t>皇后问题</a:t>
            </a:r>
            <a:r>
              <a:rPr lang="en-US" altLang="zh-CN" dirty="0"/>
              <a:t>(</a:t>
            </a:r>
            <a:r>
              <a:rPr lang="zh-CN" altLang="en-US" dirty="0"/>
              <a:t>按照字典序排列</a:t>
            </a:r>
            <a:r>
              <a:rPr lang="en-US" altLang="zh-CN" dirty="0"/>
              <a:t>)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130" y="1408612"/>
            <a:ext cx="6890629" cy="5192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279967"/>
      </p:ext>
    </p:extLst>
  </p:cSld>
  <p:clrMapOvr>
    <a:masterClrMapping/>
  </p:clrMapOvr>
  <p:transition>
    <p:push dir="u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数据结构设计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/>
              <a:t>输入：</a:t>
            </a:r>
            <a:r>
              <a:rPr lang="en-US" altLang="zh-CN" dirty="0"/>
              <a:t>N</a:t>
            </a:r>
            <a:r>
              <a:rPr lang="zh-CN" altLang="en-US" dirty="0"/>
              <a:t>代表</a:t>
            </a:r>
            <a:r>
              <a:rPr lang="en-US" altLang="zh-CN" dirty="0"/>
              <a:t>N</a:t>
            </a:r>
            <a:r>
              <a:rPr lang="zh-CN" altLang="en-US" dirty="0"/>
              <a:t>皇后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zh-CN" altLang="en-US" dirty="0"/>
              <a:t>输出：每组解法（不需要存储所有解法，输出当前即可）</a:t>
            </a:r>
            <a:endParaRPr lang="en-US" altLang="zh-CN" dirty="0"/>
          </a:p>
          <a:p>
            <a:r>
              <a:rPr lang="zh-CN" altLang="en-US" dirty="0"/>
              <a:t>数据结构：假设使用 </a:t>
            </a:r>
            <a:r>
              <a:rPr lang="en-US" altLang="zh-CN" b="1" dirty="0" err="1">
                <a:solidFill>
                  <a:srgbClr val="FFFF00"/>
                </a:solidFill>
              </a:rPr>
              <a:t>int</a:t>
            </a:r>
            <a:r>
              <a:rPr lang="en-US" altLang="zh-CN" b="1" dirty="0">
                <a:solidFill>
                  <a:srgbClr val="FFFF00"/>
                </a:solidFill>
              </a:rPr>
              <a:t> res[100]</a:t>
            </a:r>
            <a:r>
              <a:rPr lang="zh-CN" altLang="en-US" dirty="0"/>
              <a:t>存储一组解法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zh-CN" altLang="en-US" dirty="0"/>
              <a:t>则 </a:t>
            </a:r>
            <a:r>
              <a:rPr lang="en-US" altLang="zh-CN" dirty="0"/>
              <a:t>4</a:t>
            </a:r>
            <a:r>
              <a:rPr lang="zh-CN" altLang="en-US" dirty="0"/>
              <a:t>皇后，</a:t>
            </a:r>
            <a:r>
              <a:rPr lang="en-US" altLang="zh-CN" dirty="0"/>
              <a:t>8</a:t>
            </a:r>
            <a:r>
              <a:rPr lang="zh-CN" altLang="en-US" dirty="0"/>
              <a:t>皇后，</a:t>
            </a:r>
            <a:r>
              <a:rPr lang="en-US" altLang="zh-CN" dirty="0"/>
              <a:t>10</a:t>
            </a:r>
            <a:r>
              <a:rPr lang="zh-CN" altLang="en-US" dirty="0"/>
              <a:t>皇后的解法的存储空间分别是：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b="1" dirty="0">
                <a:solidFill>
                  <a:srgbClr val="FFFF00"/>
                </a:solidFill>
              </a:rPr>
              <a:t>res[0-3], res[0-7], res[0-9]</a:t>
            </a:r>
            <a:endParaRPr lang="en-US" altLang="zh-CN" dirty="0"/>
          </a:p>
          <a:p>
            <a:r>
              <a:rPr lang="zh-CN" altLang="en-US" dirty="0"/>
              <a:t>因此用</a:t>
            </a:r>
            <a:r>
              <a:rPr lang="en-US" altLang="zh-CN" b="1" dirty="0">
                <a:solidFill>
                  <a:srgbClr val="FFFF00"/>
                </a:solidFill>
              </a:rPr>
              <a:t>vector&lt;</a:t>
            </a:r>
            <a:r>
              <a:rPr lang="en-US" altLang="zh-CN" b="1" dirty="0" err="1">
                <a:solidFill>
                  <a:srgbClr val="FFFF00"/>
                </a:solidFill>
              </a:rPr>
              <a:t>int</a:t>
            </a:r>
            <a:r>
              <a:rPr lang="en-US" altLang="zh-CN" b="1" dirty="0">
                <a:solidFill>
                  <a:srgbClr val="FFFF00"/>
                </a:solidFill>
              </a:rPr>
              <a:t>&gt; </a:t>
            </a:r>
            <a:r>
              <a:rPr lang="zh-CN" altLang="en-US" dirty="0">
                <a:solidFill>
                  <a:srgbClr val="FF0000"/>
                </a:solidFill>
              </a:rPr>
              <a:t>动态数组</a:t>
            </a:r>
            <a:r>
              <a:rPr lang="zh-CN" altLang="en-US" dirty="0"/>
              <a:t>来存储更佳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53938928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用一行数字表示一组解</a:t>
            </a:r>
          </a:p>
        </p:txBody>
      </p:sp>
      <p:pic>
        <p:nvPicPr>
          <p:cNvPr id="7" name="内容占位符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5130" y="1510692"/>
            <a:ext cx="9629648" cy="4863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763099"/>
      </p:ext>
    </p:extLst>
  </p:cSld>
  <p:clrMapOvr>
    <a:masterClrMapping/>
  </p:clrMapOvr>
  <p:transition>
    <p:push dir="u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O(N!)</a:t>
            </a:r>
            <a:r>
              <a:rPr lang="zh-CN" altLang="en-US" dirty="0"/>
              <a:t>复杂度解法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5130" y="1255059"/>
            <a:ext cx="10935955" cy="2719251"/>
          </a:xfrm>
        </p:spPr>
        <p:txBody>
          <a:bodyPr>
            <a:normAutofit fontScale="70000" lnSpcReduction="20000"/>
          </a:bodyPr>
          <a:lstStyle/>
          <a:p>
            <a:r>
              <a:rPr lang="zh-CN" altLang="en-US" dirty="0"/>
              <a:t>如何判定第</a:t>
            </a:r>
            <a:r>
              <a:rPr lang="en-US" altLang="zh-CN" dirty="0"/>
              <a:t>K</a:t>
            </a:r>
            <a:r>
              <a:rPr lang="zh-CN" altLang="en-US" dirty="0"/>
              <a:t>个皇后摆列的位置与其他已经摆好的不冲突？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zh-CN" altLang="en-US" dirty="0"/>
              <a:t>条件：</a:t>
            </a:r>
            <a:r>
              <a:rPr lang="zh-CN" altLang="en-US" b="1" dirty="0">
                <a:solidFill>
                  <a:srgbClr val="FFFF00"/>
                </a:solidFill>
              </a:rPr>
              <a:t>不同列（</a:t>
            </a:r>
            <a:r>
              <a:rPr lang="en-US" altLang="zh-CN" b="1" dirty="0" err="1">
                <a:solidFill>
                  <a:srgbClr val="FFFF00"/>
                </a:solidFill>
              </a:rPr>
              <a:t>i</a:t>
            </a:r>
            <a:r>
              <a:rPr lang="zh-CN" altLang="en-US" b="1" dirty="0">
                <a:solidFill>
                  <a:srgbClr val="FFFF00"/>
                </a:solidFill>
              </a:rPr>
              <a:t>的列坐标与前</a:t>
            </a:r>
            <a:r>
              <a:rPr lang="en-US" altLang="zh-CN" b="1" dirty="0">
                <a:solidFill>
                  <a:srgbClr val="FFFF00"/>
                </a:solidFill>
              </a:rPr>
              <a:t>i-1</a:t>
            </a:r>
            <a:r>
              <a:rPr lang="zh-CN" altLang="en-US" b="1" dirty="0">
                <a:solidFill>
                  <a:srgbClr val="FFFF00"/>
                </a:solidFill>
              </a:rPr>
              <a:t>个不同）并且不在对角线上</a:t>
            </a:r>
            <a:endParaRPr lang="en-US" altLang="zh-CN" b="1" dirty="0">
              <a:solidFill>
                <a:srgbClr val="FFFF00"/>
              </a:solidFill>
            </a:endParaRPr>
          </a:p>
          <a:p>
            <a:r>
              <a:rPr lang="zh-CN" altLang="en-US" dirty="0"/>
              <a:t> 点</a:t>
            </a:r>
            <a:r>
              <a:rPr lang="en-US" altLang="zh-CN" dirty="0">
                <a:sym typeface="Wingdings" panose="05000000000000000000" pitchFamily="2" charset="2"/>
              </a:rPr>
              <a:t>(x1,y1)</a:t>
            </a:r>
            <a:r>
              <a:rPr lang="zh-CN" altLang="en-US" dirty="0">
                <a:sym typeface="Wingdings" panose="05000000000000000000" pitchFamily="2" charset="2"/>
              </a:rPr>
              <a:t>与点</a:t>
            </a:r>
            <a:r>
              <a:rPr lang="en-US" altLang="zh-CN" dirty="0">
                <a:sym typeface="Wingdings" panose="05000000000000000000" pitchFamily="2" charset="2"/>
              </a:rPr>
              <a:t>(x2,y2)</a:t>
            </a:r>
            <a:r>
              <a:rPr lang="zh-CN" altLang="en-US" dirty="0">
                <a:sym typeface="Wingdings" panose="05000000000000000000" pitchFamily="2" charset="2"/>
              </a:rPr>
              <a:t>在同一对角线上，则有</a:t>
            </a:r>
            <a:r>
              <a:rPr lang="en-US" altLang="zh-CN" b="1" dirty="0">
                <a:solidFill>
                  <a:srgbClr val="FFFF00"/>
                </a:solidFill>
                <a:sym typeface="Wingdings" panose="05000000000000000000" pitchFamily="2" charset="2"/>
              </a:rPr>
              <a:t>|x1-x2|==|y1-y2|</a:t>
            </a:r>
          </a:p>
          <a:p>
            <a:r>
              <a:rPr lang="en-US" altLang="zh-CN" dirty="0">
                <a:sym typeface="Wingdings" panose="05000000000000000000" pitchFamily="2" charset="2"/>
              </a:rPr>
              <a:t>--&gt;</a:t>
            </a:r>
            <a:r>
              <a:rPr lang="zh-CN" altLang="en-US" dirty="0">
                <a:sym typeface="Wingdings" panose="05000000000000000000" pitchFamily="2" charset="2"/>
              </a:rPr>
              <a:t>判断第</a:t>
            </a:r>
            <a:r>
              <a:rPr lang="en-US" altLang="zh-CN" b="1" dirty="0">
                <a:sym typeface="Wingdings" panose="05000000000000000000" pitchFamily="2" charset="2"/>
              </a:rPr>
              <a:t>n</a:t>
            </a:r>
            <a:r>
              <a:rPr lang="zh-CN" altLang="en-US" dirty="0">
                <a:sym typeface="Wingdings" panose="05000000000000000000" pitchFamily="2" charset="2"/>
              </a:rPr>
              <a:t>皇后与前</a:t>
            </a:r>
            <a:r>
              <a:rPr lang="en-US" altLang="zh-CN" b="1" dirty="0">
                <a:sym typeface="Wingdings" panose="05000000000000000000" pitchFamily="2" charset="2"/>
              </a:rPr>
              <a:t>n-1</a:t>
            </a:r>
            <a:r>
              <a:rPr lang="zh-CN" altLang="en-US" dirty="0">
                <a:sym typeface="Wingdings" panose="05000000000000000000" pitchFamily="2" charset="2"/>
              </a:rPr>
              <a:t>个皇后的</a:t>
            </a:r>
            <a:r>
              <a:rPr lang="en-US" altLang="zh-CN" dirty="0" err="1">
                <a:sym typeface="Wingdings" panose="05000000000000000000" pitchFamily="2" charset="2"/>
              </a:rPr>
              <a:t>xy</a:t>
            </a:r>
            <a:r>
              <a:rPr lang="zh-CN" altLang="en-US" dirty="0">
                <a:sym typeface="Wingdings" panose="05000000000000000000" pitchFamily="2" charset="2"/>
              </a:rPr>
              <a:t>轴的投影长度是否相同。</a:t>
            </a:r>
            <a:endParaRPr lang="en-US" altLang="zh-CN" dirty="0">
              <a:sym typeface="Wingdings" panose="05000000000000000000" pitchFamily="2" charset="2"/>
            </a:endParaRPr>
          </a:p>
          <a:p>
            <a:r>
              <a:rPr lang="zh-CN" altLang="en-US" dirty="0"/>
              <a:t>第</a:t>
            </a:r>
            <a:r>
              <a:rPr lang="en-US" altLang="zh-CN" dirty="0"/>
              <a:t>n</a:t>
            </a:r>
            <a:r>
              <a:rPr lang="zh-CN" altLang="en-US" dirty="0"/>
              <a:t>皇后的坐标表示： </a:t>
            </a:r>
            <a:r>
              <a:rPr lang="en-US" altLang="zh-CN" dirty="0"/>
              <a:t>(</a:t>
            </a:r>
            <a:r>
              <a:rPr lang="en-US" altLang="zh-CN" dirty="0" err="1"/>
              <a:t>i</a:t>
            </a:r>
            <a:r>
              <a:rPr lang="en-US" altLang="zh-CN" dirty="0"/>
              <a:t>, n)  </a:t>
            </a:r>
            <a:r>
              <a:rPr lang="zh-CN" altLang="en-US" dirty="0"/>
              <a:t>第</a:t>
            </a:r>
            <a:r>
              <a:rPr lang="en-US" altLang="zh-CN" dirty="0"/>
              <a:t>K</a:t>
            </a:r>
            <a:r>
              <a:rPr lang="zh-CN" altLang="en-US" dirty="0"/>
              <a:t>皇后为 </a:t>
            </a:r>
            <a:r>
              <a:rPr lang="en-US" altLang="zh-CN" dirty="0"/>
              <a:t>(res[k],k)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071" y="4167050"/>
            <a:ext cx="8396800" cy="2663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782924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129789" y="1406814"/>
            <a:ext cx="9582952" cy="1186892"/>
          </a:xfrm>
          <a:solidFill>
            <a:schemeClr val="accent4">
              <a:lumMod val="75000"/>
            </a:schemeClr>
          </a:solidFill>
        </p:spPr>
        <p:txBody>
          <a:bodyPr/>
          <a:lstStyle/>
          <a:p>
            <a:pPr algn="ctr"/>
            <a:r>
              <a:rPr lang="zh-CN" altLang="en-US" sz="5400" dirty="0"/>
              <a:t>递归算法的用途</a:t>
            </a:r>
          </a:p>
        </p:txBody>
      </p:sp>
      <p:sp>
        <p:nvSpPr>
          <p:cNvPr id="3" name="标题 3"/>
          <p:cNvSpPr txBox="1">
            <a:spLocks/>
          </p:cNvSpPr>
          <p:nvPr/>
        </p:nvSpPr>
        <p:spPr>
          <a:xfrm>
            <a:off x="1280375" y="3073400"/>
            <a:ext cx="9582952" cy="1937657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lang="zh-CN" sz="4000" b="0" kern="1200" cap="none">
                <a:solidFill>
                  <a:schemeClr val="tx2"/>
                </a:solidFill>
                <a:latin typeface="+mj-lt"/>
                <a:ea typeface="Microsoft YaHei UI" panose="020B0503020204020204" pitchFamily="34" charset="-122"/>
                <a:cs typeface="+mj-cs"/>
              </a:defRPr>
            </a:lvl1pPr>
            <a:lvl2pPr eaLnBrk="1" latinLnBrk="0" hangingPunct="1">
              <a:defRPr lang="zh-CN">
                <a:solidFill>
                  <a:schemeClr val="tx2"/>
                </a:solidFill>
              </a:defRPr>
            </a:lvl2pPr>
            <a:lvl3pPr eaLnBrk="1" latinLnBrk="0" hangingPunct="1">
              <a:defRPr lang="zh-CN">
                <a:solidFill>
                  <a:schemeClr val="tx2"/>
                </a:solidFill>
              </a:defRPr>
            </a:lvl3pPr>
            <a:lvl4pPr eaLnBrk="1" latinLnBrk="0" hangingPunct="1">
              <a:defRPr lang="zh-CN">
                <a:solidFill>
                  <a:schemeClr val="tx2"/>
                </a:solidFill>
              </a:defRPr>
            </a:lvl4pPr>
            <a:lvl5pPr eaLnBrk="1" latinLnBrk="0" hangingPunct="1">
              <a:defRPr lang="zh-CN">
                <a:solidFill>
                  <a:schemeClr val="tx2"/>
                </a:solidFill>
              </a:defRPr>
            </a:lvl5pPr>
            <a:lvl6pPr eaLnBrk="1" latinLnBrk="0" hangingPunct="1">
              <a:defRPr lang="zh-CN">
                <a:solidFill>
                  <a:schemeClr val="tx2"/>
                </a:solidFill>
              </a:defRPr>
            </a:lvl6pPr>
            <a:lvl7pPr eaLnBrk="1" latinLnBrk="0" hangingPunct="1">
              <a:defRPr lang="zh-CN">
                <a:solidFill>
                  <a:schemeClr val="tx2"/>
                </a:solidFill>
              </a:defRPr>
            </a:lvl7pPr>
            <a:lvl8pPr eaLnBrk="1" latinLnBrk="0" hangingPunct="1">
              <a:defRPr lang="zh-CN">
                <a:solidFill>
                  <a:schemeClr val="tx2"/>
                </a:solidFill>
              </a:defRPr>
            </a:lvl8pPr>
            <a:lvl9pPr eaLnBrk="1" latinLnBrk="0" hangingPunct="1">
              <a:defRPr lang="zh-CN">
                <a:solidFill>
                  <a:schemeClr val="tx2"/>
                </a:solidFill>
              </a:defRPr>
            </a:lvl9pPr>
          </a:lstStyle>
          <a:p>
            <a:pPr marL="414655" indent="-402590">
              <a:lnSpc>
                <a:spcPct val="150000"/>
              </a:lnSpc>
              <a:spcBef>
                <a:spcPts val="720"/>
              </a:spcBef>
              <a:buFontTx/>
              <a:buAutoNum type="arabicParenR"/>
              <a:tabLst>
                <a:tab pos="415290" algn="l"/>
              </a:tabLst>
            </a:pPr>
            <a:r>
              <a:rPr lang="zh-CN" altLang="en-US" sz="3600" dirty="0">
                <a:solidFill>
                  <a:schemeClr val="tx1"/>
                </a:solidFill>
                <a:latin typeface="微软雅黑"/>
                <a:cs typeface="微软雅黑"/>
              </a:rPr>
              <a:t> 将问题分解为规模更</a:t>
            </a:r>
            <a:r>
              <a:rPr lang="zh-CN" altLang="en-US" sz="3600" spc="-15" dirty="0">
                <a:solidFill>
                  <a:schemeClr val="tx1"/>
                </a:solidFill>
                <a:latin typeface="微软雅黑"/>
                <a:cs typeface="微软雅黑"/>
              </a:rPr>
              <a:t>小</a:t>
            </a:r>
            <a:r>
              <a:rPr lang="zh-CN" altLang="en-US" sz="3600" dirty="0">
                <a:solidFill>
                  <a:schemeClr val="tx1"/>
                </a:solidFill>
                <a:latin typeface="微软雅黑"/>
                <a:cs typeface="微软雅黑"/>
              </a:rPr>
              <a:t>的子</a:t>
            </a:r>
            <a:r>
              <a:rPr lang="zh-CN" altLang="en-US" sz="3600" spc="-15" dirty="0">
                <a:solidFill>
                  <a:schemeClr val="tx1"/>
                </a:solidFill>
                <a:latin typeface="微软雅黑"/>
                <a:cs typeface="微软雅黑"/>
              </a:rPr>
              <a:t>问</a:t>
            </a:r>
            <a:r>
              <a:rPr lang="zh-CN" altLang="en-US" sz="3600" dirty="0">
                <a:solidFill>
                  <a:schemeClr val="tx1"/>
                </a:solidFill>
                <a:latin typeface="微软雅黑"/>
                <a:cs typeface="微软雅黑"/>
              </a:rPr>
              <a:t>题进</a:t>
            </a:r>
            <a:r>
              <a:rPr lang="zh-CN" altLang="en-US" sz="3600" spc="-15" dirty="0">
                <a:solidFill>
                  <a:schemeClr val="tx1"/>
                </a:solidFill>
                <a:latin typeface="微软雅黑"/>
                <a:cs typeface="微软雅黑"/>
              </a:rPr>
              <a:t>行</a:t>
            </a:r>
            <a:r>
              <a:rPr lang="zh-CN" altLang="en-US" sz="3600" dirty="0">
                <a:solidFill>
                  <a:schemeClr val="tx1"/>
                </a:solidFill>
                <a:latin typeface="微软雅黑"/>
                <a:cs typeface="微软雅黑"/>
              </a:rPr>
              <a:t>求解</a:t>
            </a:r>
          </a:p>
          <a:p>
            <a:pPr marL="414655" indent="-402590">
              <a:lnSpc>
                <a:spcPct val="150000"/>
              </a:lnSpc>
              <a:spcBef>
                <a:spcPts val="625"/>
              </a:spcBef>
              <a:buAutoNum type="arabicParenR"/>
              <a:tabLst>
                <a:tab pos="415290" algn="l"/>
              </a:tabLst>
            </a:pPr>
            <a:r>
              <a:rPr lang="zh-CN" altLang="en-US" sz="3600" dirty="0">
                <a:solidFill>
                  <a:schemeClr val="tx1"/>
                </a:solidFill>
                <a:latin typeface="微软雅黑"/>
                <a:cs typeface="微软雅黑"/>
              </a:rPr>
              <a:t> 解决本来就是用递归</a:t>
            </a:r>
            <a:r>
              <a:rPr lang="zh-CN" altLang="en-US" sz="3600" spc="-15" dirty="0">
                <a:solidFill>
                  <a:schemeClr val="tx1"/>
                </a:solidFill>
                <a:latin typeface="微软雅黑"/>
                <a:cs typeface="微软雅黑"/>
              </a:rPr>
              <a:t>形</a:t>
            </a:r>
            <a:r>
              <a:rPr lang="zh-CN" altLang="en-US" sz="3600" dirty="0">
                <a:solidFill>
                  <a:schemeClr val="tx1"/>
                </a:solidFill>
                <a:latin typeface="微软雅黑"/>
                <a:cs typeface="微软雅黑"/>
              </a:rPr>
              <a:t>式定</a:t>
            </a:r>
            <a:r>
              <a:rPr lang="zh-CN" altLang="en-US" sz="3600" spc="-15" dirty="0">
                <a:solidFill>
                  <a:schemeClr val="tx1"/>
                </a:solidFill>
                <a:latin typeface="微软雅黑"/>
                <a:cs typeface="微软雅黑"/>
              </a:rPr>
              <a:t>义</a:t>
            </a:r>
            <a:r>
              <a:rPr lang="zh-CN" altLang="en-US" sz="3600" dirty="0">
                <a:solidFill>
                  <a:schemeClr val="tx1"/>
                </a:solidFill>
                <a:latin typeface="微软雅黑"/>
                <a:cs typeface="微软雅黑"/>
              </a:rPr>
              <a:t>的问题</a:t>
            </a:r>
          </a:p>
        </p:txBody>
      </p:sp>
    </p:spTree>
    <p:extLst>
      <p:ext uri="{BB962C8B-B14F-4D97-AF65-F5344CB8AC3E}">
        <p14:creationId xmlns:p14="http://schemas.microsoft.com/office/powerpoint/2010/main" val="2616981680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递归的思路：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假定放下第</a:t>
            </a:r>
            <a:r>
              <a:rPr lang="en-US" altLang="zh-CN" b="1" dirty="0">
                <a:solidFill>
                  <a:srgbClr val="FFFF00"/>
                </a:solidFill>
              </a:rPr>
              <a:t>K</a:t>
            </a:r>
            <a:r>
              <a:rPr lang="zh-CN" altLang="en-US" dirty="0"/>
              <a:t>个皇后时候，前</a:t>
            </a:r>
            <a:r>
              <a:rPr lang="en-US" altLang="zh-CN" b="1" dirty="0">
                <a:solidFill>
                  <a:srgbClr val="FFFF00"/>
                </a:solidFill>
              </a:rPr>
              <a:t>K-1</a:t>
            </a:r>
            <a:r>
              <a:rPr lang="zh-CN" altLang="en-US" dirty="0"/>
              <a:t>个皇后位置已经固定。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zh-CN" altLang="en-US" dirty="0"/>
              <a:t>寻找第</a:t>
            </a:r>
            <a:r>
              <a:rPr lang="en-US" altLang="zh-CN" dirty="0"/>
              <a:t>K</a:t>
            </a:r>
            <a:r>
              <a:rPr lang="zh-CN" altLang="en-US" dirty="0"/>
              <a:t>个皇后可以放置的位置，并且记录在</a:t>
            </a:r>
            <a:r>
              <a:rPr lang="en-US" altLang="zh-CN" dirty="0"/>
              <a:t>res[k-1] </a:t>
            </a:r>
            <a:r>
              <a:rPr lang="zh-CN" altLang="en-US" dirty="0"/>
              <a:t>里。</a:t>
            </a:r>
            <a:endParaRPr lang="en-US" altLang="zh-CN" dirty="0"/>
          </a:p>
          <a:p>
            <a:r>
              <a:rPr lang="zh-CN" altLang="en-US" dirty="0"/>
              <a:t>递归寻找第</a:t>
            </a:r>
            <a:r>
              <a:rPr lang="en-US" altLang="zh-CN" b="1" dirty="0">
                <a:solidFill>
                  <a:srgbClr val="FFFF00"/>
                </a:solidFill>
              </a:rPr>
              <a:t>K+1</a:t>
            </a:r>
            <a:r>
              <a:rPr lang="zh-CN" altLang="en-US" dirty="0"/>
              <a:t>个皇后的位置</a:t>
            </a:r>
            <a:endParaRPr lang="en-US" altLang="zh-CN" b="1" dirty="0">
              <a:solidFill>
                <a:srgbClr val="FFFF00"/>
              </a:solidFill>
            </a:endParaRPr>
          </a:p>
          <a:p>
            <a:r>
              <a:rPr lang="zh-CN" altLang="en-US" dirty="0"/>
              <a:t>递归出口：</a:t>
            </a:r>
            <a:r>
              <a:rPr lang="en-US" altLang="zh-CN" dirty="0"/>
              <a:t>N</a:t>
            </a:r>
            <a:r>
              <a:rPr lang="zh-CN" altLang="en-US" dirty="0"/>
              <a:t>个皇后都放置完毕</a:t>
            </a:r>
            <a:r>
              <a:rPr lang="en-US" altLang="zh-CN" b="1" dirty="0">
                <a:solidFill>
                  <a:srgbClr val="FFFF00"/>
                </a:solidFill>
              </a:rPr>
              <a:t>n==N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11369074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75311" y="150045"/>
            <a:ext cx="9404723" cy="824549"/>
          </a:xfrm>
        </p:spPr>
        <p:txBody>
          <a:bodyPr/>
          <a:lstStyle/>
          <a:p>
            <a:r>
              <a:rPr lang="zh-CN" altLang="en-US" dirty="0"/>
              <a:t>参考代码</a:t>
            </a:r>
            <a:r>
              <a:rPr lang="en-US" altLang="zh-CN" dirty="0"/>
              <a:t>(</a:t>
            </a:r>
            <a:r>
              <a:rPr lang="zh-CN" altLang="en-US" dirty="0"/>
              <a:t>按照字典序输出排列结果</a:t>
            </a:r>
            <a:r>
              <a:rPr lang="en-US" altLang="zh-CN" dirty="0"/>
              <a:t>)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5311" y="1009258"/>
            <a:ext cx="3339042" cy="160489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8260" y="4809349"/>
            <a:ext cx="3253740" cy="2048651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3381" y="2218634"/>
            <a:ext cx="6534879" cy="4639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74174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solidFill>
            <a:srgbClr val="00B050"/>
          </a:solidFill>
        </p:spPr>
        <p:txBody>
          <a:bodyPr/>
          <a:lstStyle/>
          <a:p>
            <a:pPr algn="ctr"/>
            <a:r>
              <a:rPr lang="en-US" altLang="zh-CN" dirty="0"/>
              <a:t>Accept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5130" y="1795816"/>
            <a:ext cx="9737344" cy="3991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080080"/>
      </p:ext>
    </p:extLst>
  </p:cSld>
  <p:clrMapOvr>
    <a:masterClrMapping/>
  </p:clrMapOvr>
  <p:transition>
    <p:push dir="u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943164" y="5451154"/>
            <a:ext cx="7562297" cy="1005858"/>
          </a:xfrm>
          <a:solidFill>
            <a:schemeClr val="accent4">
              <a:lumMod val="75000"/>
            </a:schemeClr>
          </a:solidFill>
        </p:spPr>
        <p:txBody>
          <a:bodyPr/>
          <a:lstStyle/>
          <a:p>
            <a:pPr algn="ctr"/>
            <a:r>
              <a:rPr lang="zh-CN" altLang="en-US" sz="4400" dirty="0"/>
              <a:t>例题</a:t>
            </a:r>
            <a:r>
              <a:rPr lang="en-US" altLang="zh-CN" sz="4400" dirty="0"/>
              <a:t>6 </a:t>
            </a:r>
            <a:r>
              <a:rPr lang="zh-CN" altLang="en-US" sz="4400" dirty="0"/>
              <a:t>求八皇后的第</a:t>
            </a:r>
            <a:r>
              <a:rPr lang="en-US" altLang="zh-CN" sz="4400" dirty="0"/>
              <a:t>n</a:t>
            </a:r>
            <a:r>
              <a:rPr lang="zh-CN" altLang="en-US" sz="4400" dirty="0"/>
              <a:t>种解</a:t>
            </a:r>
            <a:endParaRPr lang="zh-CN" altLang="en-US" sz="4400" b="1" dirty="0">
              <a:solidFill>
                <a:schemeClr val="tx1"/>
              </a:solidFill>
            </a:endParaRPr>
          </a:p>
        </p:txBody>
      </p:sp>
      <p:pic>
        <p:nvPicPr>
          <p:cNvPr id="8194" name="Picture 2" descr="See the source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2957" y="628403"/>
            <a:ext cx="7342712" cy="4600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167282"/>
      </p:ext>
    </p:extLst>
  </p:cSld>
  <p:clrMapOvr>
    <a:masterClrMapping/>
  </p:clrMapOvr>
  <p:transition>
    <p:push dir="u"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sz="4000" dirty="0"/>
              <a:t>求八皇后的第</a:t>
            </a:r>
            <a:r>
              <a:rPr lang="en-US" altLang="zh-CN" sz="4000" dirty="0"/>
              <a:t>n</a:t>
            </a:r>
            <a:r>
              <a:rPr lang="zh-CN" altLang="en-US" sz="4000" dirty="0"/>
              <a:t>种解</a:t>
            </a:r>
            <a:endParaRPr lang="zh-CN" altLang="en-US" dirty="0"/>
          </a:p>
        </p:txBody>
      </p:sp>
      <p:pic>
        <p:nvPicPr>
          <p:cNvPr id="6" name="Picture 2" descr="See the source image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0453" y="1559090"/>
            <a:ext cx="4581573" cy="4581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821" y="1559091"/>
            <a:ext cx="6394283" cy="4581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388810"/>
      </p:ext>
    </p:extLst>
  </p:cSld>
  <p:clrMapOvr>
    <a:masterClrMapping/>
  </p:clrMapOvr>
  <p:transition>
    <p:push dir="u"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样例说明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5130" y="1468731"/>
            <a:ext cx="8860965" cy="511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073928"/>
      </p:ext>
    </p:extLst>
  </p:cSld>
  <p:clrMapOvr>
    <a:masterClrMapping/>
  </p:clrMapOvr>
  <p:transition>
    <p:push dir="u"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解题思路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53071" y="1447800"/>
            <a:ext cx="9998887" cy="4890370"/>
          </a:xfrm>
        </p:spPr>
        <p:txBody>
          <a:bodyPr/>
          <a:lstStyle/>
          <a:p>
            <a:r>
              <a:rPr lang="zh-CN" altLang="en-US" dirty="0"/>
              <a:t>使用打表法，预先算出所有</a:t>
            </a:r>
            <a:r>
              <a:rPr lang="en-US" altLang="zh-CN" dirty="0"/>
              <a:t>92</a:t>
            </a:r>
            <a:r>
              <a:rPr lang="zh-CN" altLang="en-US" dirty="0"/>
              <a:t>组解，并存储在数组里</a:t>
            </a:r>
            <a:endParaRPr lang="en-US" altLang="zh-CN" dirty="0"/>
          </a:p>
          <a:p>
            <a:r>
              <a:rPr lang="zh-CN" altLang="en-US" dirty="0"/>
              <a:t>根据输入数据的索引，查表输出对应的解</a:t>
            </a:r>
            <a:endParaRPr lang="en-US" altLang="zh-CN" dirty="0"/>
          </a:p>
          <a:p>
            <a:r>
              <a:rPr lang="zh-CN" altLang="en-US" dirty="0"/>
              <a:t>使用递归的方法建表</a:t>
            </a:r>
          </a:p>
        </p:txBody>
      </p:sp>
    </p:spTree>
    <p:extLst>
      <p:ext uri="{BB962C8B-B14F-4D97-AF65-F5344CB8AC3E}">
        <p14:creationId xmlns:p14="http://schemas.microsoft.com/office/powerpoint/2010/main" val="2767513670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参考代码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5130" y="1767765"/>
            <a:ext cx="10714615" cy="3157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269775"/>
      </p:ext>
    </p:extLst>
  </p:cSld>
  <p:clrMapOvr>
    <a:masterClrMapping/>
  </p:clrMapOvr>
  <p:transition>
    <p:push dir="u"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递归搜索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9236" y="1313823"/>
            <a:ext cx="4761692" cy="261649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6819" y="2753356"/>
            <a:ext cx="6817645" cy="4104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520092"/>
      </p:ext>
    </p:extLst>
  </p:cSld>
  <p:clrMapOvr>
    <a:masterClrMapping/>
  </p:clrMapOvr>
  <p:transition>
    <p:push dir="u"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打表法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5130" y="1381500"/>
            <a:ext cx="8025022" cy="5214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653147"/>
      </p:ext>
    </p:extLst>
  </p:cSld>
  <p:clrMapOvr>
    <a:masterClrMapping/>
  </p:clrMapOvr>
  <p:transition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5130" y="237770"/>
            <a:ext cx="9404723" cy="1044930"/>
          </a:xfrm>
          <a:solidFill>
            <a:srgbClr val="7030A0"/>
          </a:solidFill>
        </p:spPr>
        <p:txBody>
          <a:bodyPr/>
          <a:lstStyle/>
          <a:p>
            <a:pPr algn="ctr"/>
            <a:r>
              <a:rPr lang="zh-CN" altLang="en-US" sz="6000" dirty="0"/>
              <a:t>递归</a:t>
            </a:r>
            <a:r>
              <a:rPr lang="en-US" altLang="zh-CN" sz="6000" dirty="0"/>
              <a:t>I</a:t>
            </a:r>
            <a:endParaRPr lang="zh-CN" sz="6000" dirty="0"/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60411740"/>
              </p:ext>
            </p:extLst>
          </p:nvPr>
        </p:nvGraphicFramePr>
        <p:xfrm>
          <a:off x="1414078" y="1440241"/>
          <a:ext cx="7587310" cy="4968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xmlns="" id="{083B3F3C-7840-4314-922A-CC43AD99F894}"/>
                  </a:ext>
                </a:extLst>
              </p14:cNvPr>
              <p14:cNvContentPartPr/>
              <p14:nvPr/>
            </p14:nvContentPartPr>
            <p14:xfrm>
              <a:off x="2152800" y="4267440"/>
              <a:ext cx="847800" cy="2880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083B3F3C-7840-4314-922A-CC43AD99F894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143440" y="4258080"/>
                <a:ext cx="866520" cy="47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11060763"/>
      </p:ext>
    </p:extLst>
  </p:cSld>
  <p:clrMapOvr>
    <a:masterClrMapping/>
  </p:clrMapOvr>
  <p:transition>
    <p:push dir="u"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solidFill>
            <a:srgbClr val="00B050"/>
          </a:solidFill>
        </p:spPr>
        <p:txBody>
          <a:bodyPr/>
          <a:lstStyle/>
          <a:p>
            <a:pPr algn="ctr"/>
            <a:r>
              <a:rPr lang="en-US" altLang="zh-CN" dirty="0"/>
              <a:t>Accept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6445" y="1399675"/>
            <a:ext cx="8902091" cy="4891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886066"/>
      </p:ext>
    </p:extLst>
  </p:cSld>
  <p:clrMapOvr>
    <a:masterClrMapping/>
  </p:clrMapOvr>
  <p:transition>
    <p:push dir="u"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223660" y="5438274"/>
            <a:ext cx="8740868" cy="1087696"/>
          </a:xfrm>
          <a:solidFill>
            <a:schemeClr val="accent4">
              <a:lumMod val="75000"/>
            </a:schemeClr>
          </a:solidFill>
        </p:spPr>
        <p:txBody>
          <a:bodyPr/>
          <a:lstStyle/>
          <a:p>
            <a:pPr lvl="0" algn="ctr"/>
            <a:r>
              <a:rPr lang="zh-CN" altLang="en-US" sz="6000" dirty="0">
                <a:latin typeface="Microsoft YaHei UI" panose="020B0503020204020204" pitchFamily="34" charset="-122"/>
              </a:rPr>
              <a:t>例题</a:t>
            </a:r>
            <a:r>
              <a:rPr lang="en-US" altLang="zh-CN" sz="6000" dirty="0">
                <a:latin typeface="Microsoft YaHei UI" panose="020B0503020204020204" pitchFamily="34" charset="-122"/>
              </a:rPr>
              <a:t>7</a:t>
            </a:r>
            <a:r>
              <a:rPr lang="zh-CN" altLang="en-US" sz="6000" dirty="0">
                <a:latin typeface="Microsoft YaHei UI" panose="020B0503020204020204" pitchFamily="34" charset="-122"/>
              </a:rPr>
              <a:t>：拨钟问题</a:t>
            </a:r>
            <a:endParaRPr lang="zh-CN" altLang="zh-CN" sz="6000" dirty="0">
              <a:latin typeface="Microsoft YaHei UI" panose="020B0503020204020204" pitchFamily="34" charset="-122"/>
            </a:endParaRPr>
          </a:p>
        </p:txBody>
      </p:sp>
      <p:pic>
        <p:nvPicPr>
          <p:cNvPr id="11266" name="Picture 2" descr="See the source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3660" y="390256"/>
            <a:ext cx="8740867" cy="4916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7132550"/>
      </p:ext>
    </p:extLst>
  </p:cSld>
  <p:clrMapOvr>
    <a:masterClrMapping/>
  </p:clrMapOvr>
  <p:transition>
    <p:push dir="u"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拨钟问题</a:t>
            </a:r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5741" y="1111681"/>
            <a:ext cx="4259179" cy="540923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5347" y="1400439"/>
            <a:ext cx="6738312" cy="444824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2994" y="1779960"/>
            <a:ext cx="2182353" cy="2959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818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solidFill>
            <a:srgbClr val="7030A0"/>
          </a:solidFill>
        </p:spPr>
        <p:txBody>
          <a:bodyPr/>
          <a:lstStyle/>
          <a:p>
            <a:r>
              <a:rPr lang="zh-CN" altLang="en-US" dirty="0"/>
              <a:t>题目分析：时钟和</a:t>
            </a:r>
            <a:r>
              <a:rPr lang="en-US" altLang="zh-CN" dirty="0"/>
              <a:t>move</a:t>
            </a:r>
            <a:r>
              <a:rPr lang="zh-CN" altLang="en-US" dirty="0"/>
              <a:t>的对应关系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214" y="1296352"/>
            <a:ext cx="3537585" cy="534925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7491" y="1296352"/>
            <a:ext cx="3906203" cy="5296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686878"/>
      </p:ext>
    </p:extLst>
  </p:cSld>
  <p:clrMapOvr>
    <a:masterClrMapping/>
  </p:clrMapOvr>
  <p:transition>
    <p:push dir="u"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题解分析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zh-CN" altLang="en-US" dirty="0"/>
              <a:t>单个时钟的旋转特点：每次旋转</a:t>
            </a:r>
            <a:r>
              <a:rPr lang="en-US" altLang="zh-CN" dirty="0"/>
              <a:t>90</a:t>
            </a:r>
            <a:r>
              <a:rPr lang="zh-CN" altLang="en-US" dirty="0"/>
              <a:t>度，每</a:t>
            </a:r>
            <a:r>
              <a:rPr lang="en-US" altLang="zh-CN" dirty="0"/>
              <a:t>4</a:t>
            </a:r>
            <a:r>
              <a:rPr lang="zh-CN" altLang="en-US" dirty="0"/>
              <a:t>次旋转状态归回初始状态，累计在其上的旋转结果与</a:t>
            </a:r>
            <a:r>
              <a:rPr lang="en-US" altLang="zh-CN" dirty="0">
                <a:solidFill>
                  <a:srgbClr val="FFFF00"/>
                </a:solidFill>
              </a:rPr>
              <a:t>%4</a:t>
            </a:r>
            <a:r>
              <a:rPr lang="zh-CN" altLang="en-US" dirty="0"/>
              <a:t>的余数相同</a:t>
            </a:r>
            <a:endParaRPr lang="en-US" altLang="zh-CN" dirty="0"/>
          </a:p>
          <a:p>
            <a:r>
              <a:rPr lang="zh-CN" altLang="en-US" dirty="0"/>
              <a:t>一共有</a:t>
            </a:r>
            <a:r>
              <a:rPr lang="en-US" altLang="zh-CN" dirty="0"/>
              <a:t>9</a:t>
            </a:r>
            <a:r>
              <a:rPr lang="zh-CN" altLang="en-US" dirty="0"/>
              <a:t>种不同的</a:t>
            </a:r>
            <a:r>
              <a:rPr lang="en-US" altLang="zh-CN" dirty="0"/>
              <a:t>move</a:t>
            </a:r>
            <a:r>
              <a:rPr lang="zh-CN" altLang="en-US" dirty="0"/>
              <a:t>，每种</a:t>
            </a:r>
            <a:r>
              <a:rPr lang="en-US" altLang="zh-CN" dirty="0"/>
              <a:t>move</a:t>
            </a:r>
            <a:r>
              <a:rPr lang="zh-CN" altLang="en-US" dirty="0"/>
              <a:t>的累计周期也是</a:t>
            </a:r>
            <a:r>
              <a:rPr lang="en-US" altLang="zh-CN" dirty="0"/>
              <a:t>4</a:t>
            </a:r>
            <a:r>
              <a:rPr lang="zh-CN" altLang="en-US" dirty="0"/>
              <a:t>。一旦执行</a:t>
            </a:r>
            <a:r>
              <a:rPr lang="en-US" altLang="zh-CN" dirty="0"/>
              <a:t>4</a:t>
            </a:r>
            <a:r>
              <a:rPr lang="zh-CN" altLang="en-US" dirty="0"/>
              <a:t>次后，就让时钟回到初始状态。</a:t>
            </a:r>
            <a:endParaRPr lang="en-US" altLang="zh-CN" dirty="0"/>
          </a:p>
          <a:p>
            <a:r>
              <a:rPr lang="en-US" altLang="zh-CN" dirty="0"/>
              <a:t>9</a:t>
            </a:r>
            <a:r>
              <a:rPr lang="zh-CN" altLang="en-US" dirty="0"/>
              <a:t>种</a:t>
            </a:r>
            <a:r>
              <a:rPr lang="en-US" altLang="zh-CN" dirty="0"/>
              <a:t>move</a:t>
            </a:r>
            <a:r>
              <a:rPr lang="zh-CN" altLang="en-US" dirty="0"/>
              <a:t>，一共需要枚举</a:t>
            </a:r>
            <a:r>
              <a:rPr lang="en-US" altLang="zh-CN" dirty="0">
                <a:solidFill>
                  <a:srgbClr val="FF0000"/>
                </a:solidFill>
              </a:rPr>
              <a:t>4^9</a:t>
            </a:r>
            <a:r>
              <a:rPr lang="zh-CN" altLang="en-US" dirty="0">
                <a:solidFill>
                  <a:srgbClr val="FF0000"/>
                </a:solidFill>
              </a:rPr>
              <a:t>种</a:t>
            </a:r>
            <a:r>
              <a:rPr lang="en-US" altLang="zh-CN" dirty="0">
                <a:solidFill>
                  <a:srgbClr val="FF0000"/>
                </a:solidFill>
              </a:rPr>
              <a:t>=</a:t>
            </a:r>
            <a:r>
              <a:rPr lang="en-US" altLang="zh-CN" b="1" dirty="0">
                <a:solidFill>
                  <a:srgbClr val="FFFF00"/>
                </a:solidFill>
              </a:rPr>
              <a:t>262,144</a:t>
            </a:r>
            <a:r>
              <a:rPr lang="zh-CN" altLang="en-US" dirty="0"/>
              <a:t>不同的情况</a:t>
            </a:r>
            <a:endParaRPr lang="en-US" altLang="zh-CN" dirty="0"/>
          </a:p>
          <a:p>
            <a:r>
              <a:rPr lang="zh-CN" altLang="en-US" dirty="0"/>
              <a:t>统计所有情况中</a:t>
            </a:r>
            <a:r>
              <a:rPr lang="en-US" altLang="zh-CN" dirty="0"/>
              <a:t>move</a:t>
            </a:r>
            <a:r>
              <a:rPr lang="zh-CN" altLang="en-US" dirty="0"/>
              <a:t>移动次序最少的那种就是最后的答案</a:t>
            </a:r>
          </a:p>
        </p:txBody>
      </p:sp>
    </p:spTree>
    <p:extLst>
      <p:ext uri="{BB962C8B-B14F-4D97-AF65-F5344CB8AC3E}">
        <p14:creationId xmlns:p14="http://schemas.microsoft.com/office/powerpoint/2010/main" val="536803964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数据结构设计</a:t>
            </a:r>
          </a:p>
        </p:txBody>
      </p:sp>
      <p:pic>
        <p:nvPicPr>
          <p:cNvPr id="3" name="内容占位符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5130" y="1720389"/>
            <a:ext cx="11713555" cy="370184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9876" y="5078279"/>
            <a:ext cx="2723712" cy="1659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608733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枚举</a:t>
            </a:r>
            <a:r>
              <a:rPr lang="en-US" altLang="zh-CN" dirty="0"/>
              <a:t>9</a:t>
            </a:r>
            <a:r>
              <a:rPr lang="zh-CN" altLang="en-US" dirty="0"/>
              <a:t>种</a:t>
            </a:r>
            <a:r>
              <a:rPr lang="en-US" altLang="zh-CN" dirty="0"/>
              <a:t>move</a:t>
            </a:r>
            <a:r>
              <a:rPr lang="zh-CN" altLang="en-US" dirty="0"/>
              <a:t>所有组合</a:t>
            </a: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493" y="1544176"/>
            <a:ext cx="10940982" cy="495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951974"/>
      </p:ext>
    </p:extLst>
  </p:cSld>
  <p:clrMapOvr>
    <a:masterClrMapping/>
  </p:clrMapOvr>
  <p:transition>
    <p:push dir="u"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递归出口</a:t>
            </a:r>
            <a:r>
              <a:rPr lang="en-US" altLang="zh-CN" dirty="0"/>
              <a:t>: 1.</a:t>
            </a:r>
            <a:r>
              <a:rPr lang="zh-CN" altLang="en-US" dirty="0"/>
              <a:t>移动时钟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5130" y="1339390"/>
            <a:ext cx="8008106" cy="5253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341185"/>
      </p:ext>
    </p:extLst>
  </p:cSld>
  <p:clrMapOvr>
    <a:masterClrMapping/>
  </p:clrMapOvr>
  <p:transition>
    <p:push dir="u"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递归出口：</a:t>
            </a:r>
            <a:r>
              <a:rPr lang="zh-CN" altLang="en-US" sz="3600" dirty="0"/>
              <a:t>寻找可行解，并且记录最优解</a:t>
            </a:r>
            <a:endParaRPr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5130" y="1197518"/>
            <a:ext cx="9060344" cy="5545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76020"/>
      </p:ext>
    </p:extLst>
  </p:cSld>
  <p:clrMapOvr>
    <a:masterClrMapping/>
  </p:clrMapOvr>
  <p:transition>
    <p:push dir="u"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主函数，处理输入输出</a:t>
            </a: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5130" y="1490537"/>
            <a:ext cx="11255610" cy="4493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704276"/>
      </p:ext>
    </p:extLst>
  </p:cSld>
  <p:clrMapOvr>
    <a:masterClrMapping/>
  </p:clrMapOvr>
  <p:transition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929066" y="5530799"/>
            <a:ext cx="8772495" cy="825396"/>
          </a:xfrm>
          <a:solidFill>
            <a:schemeClr val="accent4">
              <a:lumMod val="75000"/>
            </a:schemeClr>
          </a:solidFill>
        </p:spPr>
        <p:txBody>
          <a:bodyPr/>
          <a:lstStyle/>
          <a:p>
            <a:pPr algn="ctr"/>
            <a:r>
              <a:rPr lang="zh-CN" altLang="en-US" sz="5400" dirty="0"/>
              <a:t>例题</a:t>
            </a:r>
            <a:r>
              <a:rPr lang="en-US" altLang="zh-CN" sz="5400" dirty="0"/>
              <a:t>1 </a:t>
            </a:r>
            <a:r>
              <a:rPr lang="zh-CN" altLang="en-US" sz="5400" dirty="0"/>
              <a:t>汉诺塔</a:t>
            </a:r>
            <a:r>
              <a:rPr lang="en-US" altLang="zh-CN" sz="5400" dirty="0"/>
              <a:t>I</a:t>
            </a:r>
            <a:endParaRPr lang="zh-CN" altLang="en-US" sz="5400" dirty="0"/>
          </a:p>
        </p:txBody>
      </p:sp>
      <p:pic>
        <p:nvPicPr>
          <p:cNvPr id="5" name="Picture 2" descr="imag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4117" y="616270"/>
            <a:ext cx="8242392" cy="4735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5892555"/>
      </p:ext>
    </p:extLst>
  </p:cSld>
  <p:clrMapOvr>
    <a:masterClrMapping/>
  </p:clrMapOvr>
  <p:transition>
    <p:push dir="u"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solidFill>
            <a:srgbClr val="00B050"/>
          </a:solidFill>
        </p:spPr>
        <p:txBody>
          <a:bodyPr/>
          <a:lstStyle/>
          <a:p>
            <a:pPr algn="ctr"/>
            <a:r>
              <a:rPr lang="en-US" altLang="zh-CN" dirty="0"/>
              <a:t>Accept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97669" y="1130333"/>
            <a:ext cx="8299644" cy="5727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27362"/>
      </p:ext>
    </p:extLst>
  </p:cSld>
  <p:clrMapOvr>
    <a:masterClrMapping/>
  </p:clrMapOvr>
  <p:transition>
    <p:push dir="u"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5130" y="237770"/>
            <a:ext cx="9404723" cy="1045598"/>
          </a:xfrm>
        </p:spPr>
        <p:txBody>
          <a:bodyPr/>
          <a:lstStyle/>
          <a:p>
            <a:pPr algn="ctr"/>
            <a:r>
              <a:rPr lang="en-US" altLang="zh-CN" dirty="0" smtClean="0"/>
              <a:t>Day3</a:t>
            </a:r>
            <a:r>
              <a:rPr lang="zh-CN" altLang="en-US" dirty="0" smtClean="0"/>
              <a:t>必做题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l="19447" r="1741" b="4804"/>
          <a:stretch/>
        </p:blipFill>
        <p:spPr>
          <a:xfrm>
            <a:off x="1549931" y="1714667"/>
            <a:ext cx="7595119" cy="4350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655643"/>
      </p:ext>
    </p:extLst>
  </p:cSld>
  <p:clrMapOvr>
    <a:masterClrMapping/>
  </p:clrMapOvr>
  <p:transition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汉诺塔</a:t>
            </a:r>
            <a:r>
              <a:rPr lang="en-US" altLang="zh-CN" dirty="0"/>
              <a:t>I</a:t>
            </a:r>
            <a:endParaRPr lang="zh-CN" altLang="en-US" dirty="0"/>
          </a:p>
        </p:txBody>
      </p:sp>
      <p:pic>
        <p:nvPicPr>
          <p:cNvPr id="1026" name="Picture 2" descr="imag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129" y="3771865"/>
            <a:ext cx="3581182" cy="2057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内容占位符 2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45129" y="1141569"/>
            <a:ext cx="8900315" cy="2551046"/>
          </a:xfrm>
          <a:prstGeom prst="rect">
            <a:avLst/>
          </a:prstGeom>
        </p:spPr>
      </p:pic>
      <p:pic>
        <p:nvPicPr>
          <p:cNvPr id="8" name="内容占位符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1029" y="3771865"/>
            <a:ext cx="4841271" cy="2909203"/>
          </a:xfrm>
          <a:prstGeom prst="rect">
            <a:avLst/>
          </a:prstGeom>
          <a:solidFill>
            <a:schemeClr val="accent1">
              <a:lumMod val="20000"/>
              <a:lumOff val="80000"/>
              <a:alpha val="40000"/>
            </a:schemeClr>
          </a:solidFill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xmlns="" id="{5B5DA511-A10D-4E94-B3F7-050CBEFFACD6}"/>
                  </a:ext>
                </a:extLst>
              </p14:cNvPr>
              <p14:cNvContentPartPr/>
              <p14:nvPr/>
            </p14:nvContentPartPr>
            <p14:xfrm>
              <a:off x="1000080" y="2190960"/>
              <a:ext cx="8029800" cy="440064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5B5DA511-A10D-4E94-B3F7-050CBEFFACD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90720" y="2181600"/>
                <a:ext cx="8048520" cy="4419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58286028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dirty="0"/>
              <a:t>汉诺塔算法分析</a:t>
            </a:r>
            <a:r>
              <a:rPr lang="en-US" altLang="zh-CN" dirty="0"/>
              <a:t>(n=3</a:t>
            </a:r>
            <a:r>
              <a:rPr lang="zh-CN" altLang="en-US" dirty="0"/>
              <a:t>）</a:t>
            </a: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502" y="1162591"/>
            <a:ext cx="2438981" cy="266528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02" y="3994290"/>
            <a:ext cx="2438981" cy="272735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2643" y="2023881"/>
            <a:ext cx="2808548" cy="328409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88351" y="2023881"/>
            <a:ext cx="2999007" cy="3264899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42323" y="2023880"/>
            <a:ext cx="2872649" cy="326489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xmlns="" id="{1050410F-02C3-4E84-8ED5-D13E85A4A12B}"/>
                  </a:ext>
                </a:extLst>
              </p14:cNvPr>
              <p14:cNvContentPartPr/>
              <p14:nvPr/>
            </p14:nvContentPartPr>
            <p14:xfrm>
              <a:off x="819000" y="2352960"/>
              <a:ext cx="10039680" cy="297216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1050410F-02C3-4E84-8ED5-D13E85A4A12B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09640" y="2343600"/>
                <a:ext cx="10058400" cy="2990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53269183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67072" y="145097"/>
            <a:ext cx="9404723" cy="824549"/>
          </a:xfrm>
        </p:spPr>
        <p:txBody>
          <a:bodyPr/>
          <a:lstStyle/>
          <a:p>
            <a:r>
              <a:rPr lang="zh-CN" altLang="en-US" dirty="0"/>
              <a:t>归纳法：已知</a:t>
            </a:r>
            <a:r>
              <a:rPr lang="en-US" altLang="zh-CN" dirty="0"/>
              <a:t>f(1)</a:t>
            </a:r>
            <a:r>
              <a:rPr lang="zh-CN" altLang="en-US" dirty="0"/>
              <a:t>、</a:t>
            </a:r>
            <a:r>
              <a:rPr lang="en-US" altLang="zh-CN" dirty="0"/>
              <a:t>f(n)</a:t>
            </a:r>
            <a:r>
              <a:rPr lang="zh-CN" altLang="en-US" dirty="0"/>
              <a:t>，求</a:t>
            </a:r>
            <a:r>
              <a:rPr lang="en-US" altLang="zh-CN" dirty="0"/>
              <a:t>f(n+1)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2961" y="1072910"/>
            <a:ext cx="2600268" cy="277851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234" y="3954686"/>
            <a:ext cx="2615995" cy="277851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2442" y="1072910"/>
            <a:ext cx="2636965" cy="277851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52442" y="3954686"/>
            <a:ext cx="2636965" cy="280539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16909" y="1072910"/>
            <a:ext cx="4308506" cy="463252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xmlns="" id="{7A672C69-457C-4FCF-A4EA-ABFF1CD27DFD}"/>
                  </a:ext>
                </a:extLst>
              </p14:cNvPr>
              <p14:cNvContentPartPr/>
              <p14:nvPr/>
            </p14:nvContentPartPr>
            <p14:xfrm>
              <a:off x="2638440" y="733680"/>
              <a:ext cx="7191720" cy="541980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7A672C69-457C-4FCF-A4EA-ABFF1CD27DF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629080" y="724320"/>
                <a:ext cx="7210440" cy="5438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0872209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离子">
  <a:themeElements>
    <a:clrScheme name="Ion Red">
      <a:dk1>
        <a:sysClr val="windowText" lastClr="000000"/>
      </a:dk1>
      <a:lt1>
        <a:sysClr val="window" lastClr="FFFFFF"/>
      </a:lt1>
      <a:dk2>
        <a:srgbClr val="EE5818"/>
      </a:dk2>
      <a:lt2>
        <a:srgbClr val="EBEBEB"/>
      </a:lt2>
      <a:accent1>
        <a:srgbClr val="F5A408"/>
      </a:accent1>
      <a:accent2>
        <a:srgbClr val="FA731A"/>
      </a:accent2>
      <a:accent3>
        <a:srgbClr val="AB9281"/>
      </a:accent3>
      <a:accent4>
        <a:srgbClr val="A18CD0"/>
      </a:accent4>
      <a:accent5>
        <a:srgbClr val="8EBBD2"/>
      </a:accent5>
      <a:accent6>
        <a:srgbClr val="ACC995"/>
      </a:accent6>
      <a:hlink>
        <a:srgbClr val="FAC96A"/>
      </a:hlink>
      <a:folHlink>
        <a:srgbClr val="FCDB9B"/>
      </a:folHlink>
    </a:clrScheme>
    <a:fontScheme name="Ion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04000"/>
                <a:satMod val="128000"/>
                <a:lumMod val="10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68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42000"/>
                <a:hueMod val="42000"/>
                <a:satMod val="124000"/>
                <a:lumMod val="62000"/>
              </a:schemeClr>
              <a:schemeClr val="phClr">
                <a:tint val="96000"/>
                <a:satMod val="13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5A2F9111-B2DB-470C-BA56-608F9B6588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4AE901BC-D190-49E6-8B33-2F32A0F2BF0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教学课程概述</Template>
  <TotalTime>0</TotalTime>
  <Words>542</Words>
  <Application>Microsoft Office PowerPoint</Application>
  <PresentationFormat>宽屏</PresentationFormat>
  <Paragraphs>98</Paragraphs>
  <Slides>61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61</vt:i4>
      </vt:variant>
    </vt:vector>
  </HeadingPairs>
  <TitlesOfParts>
    <vt:vector size="70" baseType="lpstr">
      <vt:lpstr>Microsoft YaHei UI</vt:lpstr>
      <vt:lpstr>宋体</vt:lpstr>
      <vt:lpstr>微软雅黑</vt:lpstr>
      <vt:lpstr>Arial</vt:lpstr>
      <vt:lpstr>Calibri</vt:lpstr>
      <vt:lpstr>Century Gothic</vt:lpstr>
      <vt:lpstr>Wingdings</vt:lpstr>
      <vt:lpstr>Wingdings 3</vt:lpstr>
      <vt:lpstr>离子</vt:lpstr>
      <vt:lpstr>PowerPoint 演示文稿</vt:lpstr>
      <vt:lpstr>递归的基本概念</vt:lpstr>
      <vt:lpstr>计算N!</vt:lpstr>
      <vt:lpstr>递归算法的用途</vt:lpstr>
      <vt:lpstr>递归I</vt:lpstr>
      <vt:lpstr>例题1 汉诺塔I</vt:lpstr>
      <vt:lpstr>汉诺塔I</vt:lpstr>
      <vt:lpstr>汉诺塔算法分析(n=3）</vt:lpstr>
      <vt:lpstr>归纳法：已知f(1)、f(n)，求f(n+1)</vt:lpstr>
      <vt:lpstr>递归:</vt:lpstr>
      <vt:lpstr>参考代码</vt:lpstr>
      <vt:lpstr>void Hanoi(int n, char start,char other,char target) 将start上的n个盘子，以other为中转，移动到target</vt:lpstr>
      <vt:lpstr>Accept</vt:lpstr>
      <vt:lpstr>例题2 汉诺塔II</vt:lpstr>
      <vt:lpstr>汉诺塔II</vt:lpstr>
      <vt:lpstr>3 a b c 把3个盘子从a移至c </vt:lpstr>
      <vt:lpstr>参考代码</vt:lpstr>
      <vt:lpstr>最下层的盘子编号是 id + n - 1</vt:lpstr>
      <vt:lpstr>Accept</vt:lpstr>
      <vt:lpstr>例题3 排列数字</vt:lpstr>
      <vt:lpstr>排列数字</vt:lpstr>
      <vt:lpstr>递归与回溯</vt:lpstr>
      <vt:lpstr>数据结构设计</vt:lpstr>
      <vt:lpstr>参考代码             O(n!)复杂度</vt:lpstr>
      <vt:lpstr>Accept</vt:lpstr>
      <vt:lpstr>例题4 字符全排列</vt:lpstr>
      <vt:lpstr>无重复字符的全排列问题</vt:lpstr>
      <vt:lpstr>思路</vt:lpstr>
      <vt:lpstr>参考代码</vt:lpstr>
      <vt:lpstr>递归搜索</vt:lpstr>
      <vt:lpstr>初始化和输出</vt:lpstr>
      <vt:lpstr>Accept</vt:lpstr>
      <vt:lpstr>方法二: 使用next_permutation</vt:lpstr>
      <vt:lpstr>Accept</vt:lpstr>
      <vt:lpstr>例题5 N皇后问题</vt:lpstr>
      <vt:lpstr>N皇后问题(按照字典序排列)</vt:lpstr>
      <vt:lpstr>数据结构设计</vt:lpstr>
      <vt:lpstr>用一行数字表示一组解</vt:lpstr>
      <vt:lpstr>O(N!)复杂度解法</vt:lpstr>
      <vt:lpstr>递归的思路：</vt:lpstr>
      <vt:lpstr>参考代码(按照字典序输出排列结果)</vt:lpstr>
      <vt:lpstr>Accept</vt:lpstr>
      <vt:lpstr>例题6 求八皇后的第n种解</vt:lpstr>
      <vt:lpstr>求八皇后的第n种解</vt:lpstr>
      <vt:lpstr>样例说明</vt:lpstr>
      <vt:lpstr>解题思路</vt:lpstr>
      <vt:lpstr>参考代码</vt:lpstr>
      <vt:lpstr>递归搜索</vt:lpstr>
      <vt:lpstr>打表法</vt:lpstr>
      <vt:lpstr>Accept</vt:lpstr>
      <vt:lpstr>例题7：拨钟问题</vt:lpstr>
      <vt:lpstr>拨钟问题</vt:lpstr>
      <vt:lpstr>题目分析：时钟和move的对应关系</vt:lpstr>
      <vt:lpstr>题解分析</vt:lpstr>
      <vt:lpstr>数据结构设计</vt:lpstr>
      <vt:lpstr>枚举9种move所有组合</vt:lpstr>
      <vt:lpstr>递归出口: 1.移动时钟</vt:lpstr>
      <vt:lpstr>递归出口：寻找可行解，并且记录最优解</vt:lpstr>
      <vt:lpstr>主函数，处理输入输出</vt:lpstr>
      <vt:lpstr>Accept</vt:lpstr>
      <vt:lpstr>Day3必做题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2019-09-20T06:50:13Z</dcterms:created>
  <dcterms:modified xsi:type="dcterms:W3CDTF">2021-06-24T08:40:58Z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TC030395169991</vt:lpwstr>
  </property>
</Properties>
</file>